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326" r:id="rId2"/>
    <p:sldId id="258" r:id="rId3"/>
    <p:sldId id="284" r:id="rId4"/>
    <p:sldId id="260" r:id="rId5"/>
    <p:sldId id="337" r:id="rId6"/>
    <p:sldId id="338" r:id="rId7"/>
    <p:sldId id="339" r:id="rId8"/>
    <p:sldId id="340" r:id="rId9"/>
    <p:sldId id="341" r:id="rId10"/>
    <p:sldId id="342" r:id="rId11"/>
    <p:sldId id="343" r:id="rId12"/>
    <p:sldId id="344" r:id="rId13"/>
    <p:sldId id="345" r:id="rId14"/>
    <p:sldId id="346" r:id="rId15"/>
    <p:sldId id="348" r:id="rId16"/>
    <p:sldId id="351" r:id="rId17"/>
    <p:sldId id="412" r:id="rId18"/>
    <p:sldId id="349" r:id="rId19"/>
    <p:sldId id="347" r:id="rId20"/>
    <p:sldId id="350" r:id="rId21"/>
    <p:sldId id="352" r:id="rId22"/>
    <p:sldId id="353" r:id="rId23"/>
    <p:sldId id="389" r:id="rId24"/>
    <p:sldId id="415" r:id="rId25"/>
    <p:sldId id="391" r:id="rId26"/>
    <p:sldId id="416" r:id="rId27"/>
    <p:sldId id="354" r:id="rId28"/>
    <p:sldId id="414" r:id="rId29"/>
    <p:sldId id="393" r:id="rId30"/>
    <p:sldId id="406" r:id="rId31"/>
    <p:sldId id="410" r:id="rId32"/>
    <p:sldId id="411" r:id="rId33"/>
    <p:sldId id="266" r:id="rId34"/>
  </p:sldIdLst>
  <p:sldSz cx="12192000" cy="6858000"/>
  <p:notesSz cx="6858000" cy="9144000"/>
  <p:defaultText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2283">
          <p15:clr>
            <a:srgbClr val="A4A3A4"/>
          </p15:clr>
        </p15:guide>
        <p15:guide id="4" orient="horz" pos="923">
          <p15:clr>
            <a:srgbClr val="A4A3A4"/>
          </p15:clr>
        </p15:guide>
        <p15:guide id="5" orient="horz" pos="3957">
          <p15:clr>
            <a:srgbClr val="A4A3A4"/>
          </p15:clr>
        </p15:guide>
        <p15:guide id="6" pos="2694">
          <p15:clr>
            <a:srgbClr val="A4A3A4"/>
          </p15:clr>
        </p15:guide>
        <p15:guide id="7" pos="745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0D0D0D"/>
    <a:srgbClr val="FD312E"/>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83" autoAdjust="0"/>
    <p:restoredTop sz="86321" autoAdjust="0"/>
  </p:normalViewPr>
  <p:slideViewPr>
    <p:cSldViewPr snapToGrid="0">
      <p:cViewPr varScale="1">
        <p:scale>
          <a:sx n="136" d="100"/>
          <a:sy n="136" d="100"/>
        </p:scale>
        <p:origin x="762" y="126"/>
      </p:cViewPr>
      <p:guideLst>
        <p:guide orient="horz" pos="2160"/>
        <p:guide pos="3840"/>
        <p:guide orient="horz" pos="2283"/>
        <p:guide orient="horz" pos="923"/>
        <p:guide orient="horz" pos="3957"/>
        <p:guide pos="2694"/>
        <p:guide pos="7451"/>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5D1C6-6EC8-4554-A33B-AB8E052AD884}" type="datetimeFigureOut">
              <a:rPr lang="ko-KR" altLang="en-US" smtClean="0"/>
              <a:t>2023-12-06</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8B818A-018C-4323-A997-7350A9068357}" type="slidenum">
              <a:rPr lang="ko-KR" altLang="en-US" smtClean="0"/>
              <a:t>‹#›</a:t>
            </a:fld>
            <a:endParaRPr lang="ko-KR" altLang="en-US"/>
          </a:p>
        </p:txBody>
      </p:sp>
    </p:spTree>
    <p:extLst>
      <p:ext uri="{BB962C8B-B14F-4D97-AF65-F5344CB8AC3E}">
        <p14:creationId xmlns:p14="http://schemas.microsoft.com/office/powerpoint/2010/main" val="45869879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1d22cbbe873_0_803:notes"/>
          <p:cNvSpPr>
            <a:spLocks noGrp="1" noRot="1" noChangeAspect="1"/>
          </p:cNvSpPr>
          <p:nvPr>
            <p:ph type="sldImg" idx="2"/>
          </p:nvPr>
        </p:nvSpPr>
        <p:spPr>
          <a:xfrm>
            <a:off x="649288" y="630238"/>
            <a:ext cx="5610225" cy="31559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1d22cbbe873_0_803:notes"/>
          <p:cNvSpPr txBox="1">
            <a:spLocks noGrp="1"/>
          </p:cNvSpPr>
          <p:nvPr>
            <p:ph type="body" idx="1"/>
          </p:nvPr>
        </p:nvSpPr>
        <p:spPr>
          <a:xfrm>
            <a:off x="690918" y="3995845"/>
            <a:ext cx="5527343" cy="37855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5003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8B818A-018C-4323-A997-7350A9068357}" type="slidenum">
              <a:rPr lang="ko-KR" altLang="en-US" smtClean="0"/>
              <a:t>12</a:t>
            </a:fld>
            <a:endParaRPr lang="ko-KR" altLang="en-US"/>
          </a:p>
        </p:txBody>
      </p:sp>
    </p:spTree>
    <p:extLst>
      <p:ext uri="{BB962C8B-B14F-4D97-AF65-F5344CB8AC3E}">
        <p14:creationId xmlns:p14="http://schemas.microsoft.com/office/powerpoint/2010/main" val="26705420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8B818A-018C-4323-A997-7350A9068357}" type="slidenum">
              <a:rPr lang="ko-KR" altLang="en-US" smtClean="0"/>
              <a:t>13</a:t>
            </a:fld>
            <a:endParaRPr lang="ko-KR" altLang="en-US"/>
          </a:p>
        </p:txBody>
      </p:sp>
    </p:spTree>
    <p:extLst>
      <p:ext uri="{BB962C8B-B14F-4D97-AF65-F5344CB8AC3E}">
        <p14:creationId xmlns:p14="http://schemas.microsoft.com/office/powerpoint/2010/main" val="2538694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8B818A-018C-4323-A997-7350A9068357}" type="slidenum">
              <a:rPr lang="ko-KR" altLang="en-US" smtClean="0"/>
              <a:t>14</a:t>
            </a:fld>
            <a:endParaRPr lang="ko-KR" altLang="en-US"/>
          </a:p>
        </p:txBody>
      </p:sp>
    </p:spTree>
    <p:extLst>
      <p:ext uri="{BB962C8B-B14F-4D97-AF65-F5344CB8AC3E}">
        <p14:creationId xmlns:p14="http://schemas.microsoft.com/office/powerpoint/2010/main" val="31578243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8B818A-018C-4323-A997-7350A9068357}" type="slidenum">
              <a:rPr lang="ko-KR" altLang="en-US" smtClean="0"/>
              <a:t>15</a:t>
            </a:fld>
            <a:endParaRPr lang="ko-KR" altLang="en-US"/>
          </a:p>
        </p:txBody>
      </p:sp>
    </p:spTree>
    <p:extLst>
      <p:ext uri="{BB962C8B-B14F-4D97-AF65-F5344CB8AC3E}">
        <p14:creationId xmlns:p14="http://schemas.microsoft.com/office/powerpoint/2010/main" val="38167023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8B818A-018C-4323-A997-7350A9068357}" type="slidenum">
              <a:rPr lang="ko-KR" altLang="en-US" smtClean="0"/>
              <a:t>16</a:t>
            </a:fld>
            <a:endParaRPr lang="ko-KR" altLang="en-US"/>
          </a:p>
        </p:txBody>
      </p:sp>
    </p:spTree>
    <p:extLst>
      <p:ext uri="{BB962C8B-B14F-4D97-AF65-F5344CB8AC3E}">
        <p14:creationId xmlns:p14="http://schemas.microsoft.com/office/powerpoint/2010/main" val="7357827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8B818A-018C-4323-A997-7350A9068357}" type="slidenum">
              <a:rPr lang="ko-KR" altLang="en-US" smtClean="0"/>
              <a:t>17</a:t>
            </a:fld>
            <a:endParaRPr lang="ko-KR" altLang="en-US"/>
          </a:p>
        </p:txBody>
      </p:sp>
    </p:spTree>
    <p:extLst>
      <p:ext uri="{BB962C8B-B14F-4D97-AF65-F5344CB8AC3E}">
        <p14:creationId xmlns:p14="http://schemas.microsoft.com/office/powerpoint/2010/main" val="22169866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8B818A-018C-4323-A997-7350A9068357}" type="slidenum">
              <a:rPr lang="ko-KR" altLang="en-US" smtClean="0"/>
              <a:t>18</a:t>
            </a:fld>
            <a:endParaRPr lang="ko-KR" altLang="en-US"/>
          </a:p>
        </p:txBody>
      </p:sp>
    </p:spTree>
    <p:extLst>
      <p:ext uri="{BB962C8B-B14F-4D97-AF65-F5344CB8AC3E}">
        <p14:creationId xmlns:p14="http://schemas.microsoft.com/office/powerpoint/2010/main" val="1283064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8B818A-018C-4323-A997-7350A9068357}" type="slidenum">
              <a:rPr lang="ko-KR" altLang="en-US" smtClean="0"/>
              <a:t>19</a:t>
            </a:fld>
            <a:endParaRPr lang="ko-KR" altLang="en-US"/>
          </a:p>
        </p:txBody>
      </p:sp>
    </p:spTree>
    <p:extLst>
      <p:ext uri="{BB962C8B-B14F-4D97-AF65-F5344CB8AC3E}">
        <p14:creationId xmlns:p14="http://schemas.microsoft.com/office/powerpoint/2010/main" val="27405195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8B818A-018C-4323-A997-7350A9068357}" type="slidenum">
              <a:rPr lang="ko-KR" altLang="en-US" smtClean="0"/>
              <a:t>20</a:t>
            </a:fld>
            <a:endParaRPr lang="ko-KR" altLang="en-US"/>
          </a:p>
        </p:txBody>
      </p:sp>
    </p:spTree>
    <p:extLst>
      <p:ext uri="{BB962C8B-B14F-4D97-AF65-F5344CB8AC3E}">
        <p14:creationId xmlns:p14="http://schemas.microsoft.com/office/powerpoint/2010/main" val="16705096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8B818A-018C-4323-A997-7350A9068357}" type="slidenum">
              <a:rPr lang="ko-KR" altLang="en-US" smtClean="0"/>
              <a:t>21</a:t>
            </a:fld>
            <a:endParaRPr lang="ko-KR" altLang="en-US"/>
          </a:p>
        </p:txBody>
      </p:sp>
    </p:spTree>
    <p:extLst>
      <p:ext uri="{BB962C8B-B14F-4D97-AF65-F5344CB8AC3E}">
        <p14:creationId xmlns:p14="http://schemas.microsoft.com/office/powerpoint/2010/main" val="1279017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endParaRPr lang="ko-KR" altLang="en-US" dirty="0"/>
          </a:p>
        </p:txBody>
      </p:sp>
      <p:sp>
        <p:nvSpPr>
          <p:cNvPr id="4" name="슬라이드 번호 개체 틀 3"/>
          <p:cNvSpPr>
            <a:spLocks noGrp="1"/>
          </p:cNvSpPr>
          <p:nvPr>
            <p:ph type="sldNum" sz="quarter" idx="5"/>
          </p:nvPr>
        </p:nvSpPr>
        <p:spPr/>
        <p:txBody>
          <a:bodyPr/>
          <a:lstStyle/>
          <a:p>
            <a:fld id="{728B818A-018C-4323-A997-7350A9068357}" type="slidenum">
              <a:rPr lang="ko-KR" altLang="en-US" smtClean="0"/>
              <a:t>4</a:t>
            </a:fld>
            <a:endParaRPr lang="ko-KR" altLang="en-US"/>
          </a:p>
        </p:txBody>
      </p:sp>
    </p:spTree>
    <p:extLst>
      <p:ext uri="{BB962C8B-B14F-4D97-AF65-F5344CB8AC3E}">
        <p14:creationId xmlns:p14="http://schemas.microsoft.com/office/powerpoint/2010/main" val="11744488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다음으로는</a:t>
            </a:r>
            <a:r>
              <a:rPr lang="en-US" altLang="ko-KR" dirty="0"/>
              <a:t>, LG</a:t>
            </a:r>
            <a:r>
              <a:rPr lang="ko-KR" altLang="en-US" dirty="0"/>
              <a:t>전자 </a:t>
            </a:r>
            <a:r>
              <a:rPr lang="en-US" altLang="ko-KR" dirty="0"/>
              <a:t>B2B </a:t>
            </a:r>
            <a:r>
              <a:rPr lang="ko-KR" altLang="en-US" dirty="0"/>
              <a:t>마케팅 데이터를 소개하겠습니다</a:t>
            </a:r>
            <a:r>
              <a:rPr lang="en-US" altLang="ko-KR" dirty="0"/>
              <a:t>.</a:t>
            </a:r>
          </a:p>
        </p:txBody>
      </p:sp>
      <p:sp>
        <p:nvSpPr>
          <p:cNvPr id="4" name="슬라이드 번호 개체 틀 3"/>
          <p:cNvSpPr>
            <a:spLocks noGrp="1"/>
          </p:cNvSpPr>
          <p:nvPr>
            <p:ph type="sldNum" sz="quarter" idx="5"/>
          </p:nvPr>
        </p:nvSpPr>
        <p:spPr/>
        <p:txBody>
          <a:bodyPr/>
          <a:lstStyle/>
          <a:p>
            <a:fld id="{728B818A-018C-4323-A997-7350A9068357}" type="slidenum">
              <a:rPr lang="ko-KR" altLang="en-US" smtClean="0"/>
              <a:t>22</a:t>
            </a:fld>
            <a:endParaRPr lang="ko-KR" altLang="en-US"/>
          </a:p>
        </p:txBody>
      </p:sp>
    </p:spTree>
    <p:extLst>
      <p:ext uri="{BB962C8B-B14F-4D97-AF65-F5344CB8AC3E}">
        <p14:creationId xmlns:p14="http://schemas.microsoft.com/office/powerpoint/2010/main" val="17210049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먼저 데이터 </a:t>
            </a:r>
          </a:p>
        </p:txBody>
      </p:sp>
      <p:sp>
        <p:nvSpPr>
          <p:cNvPr id="4" name="슬라이드 번호 개체 틀 3"/>
          <p:cNvSpPr>
            <a:spLocks noGrp="1"/>
          </p:cNvSpPr>
          <p:nvPr>
            <p:ph type="sldNum" sz="quarter" idx="5"/>
          </p:nvPr>
        </p:nvSpPr>
        <p:spPr/>
        <p:txBody>
          <a:bodyPr/>
          <a:lstStyle/>
          <a:p>
            <a:fld id="{728B818A-018C-4323-A997-7350A9068357}" type="slidenum">
              <a:rPr lang="ko-KR" altLang="en-US" smtClean="0"/>
              <a:t>23</a:t>
            </a:fld>
            <a:endParaRPr lang="ko-KR" altLang="en-US"/>
          </a:p>
        </p:txBody>
      </p:sp>
    </p:spTree>
    <p:extLst>
      <p:ext uri="{BB962C8B-B14F-4D97-AF65-F5344CB8AC3E}">
        <p14:creationId xmlns:p14="http://schemas.microsoft.com/office/powerpoint/2010/main" val="17276296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fontAlgn="b"/>
            <a:r>
              <a:rPr lang="en-US" altLang="ko-KR" sz="1200" b="0" i="0" u="none" strike="noStrike" dirty="0">
                <a:solidFill>
                  <a:srgbClr val="000000"/>
                </a:solidFill>
                <a:effectLst/>
                <a:latin typeface="Calibri" panose="020F0502020204030204" pitchFamily="34" charset="0"/>
                <a:ea typeface="맑은 고딕" panose="020B0503020000020004" pitchFamily="50" charset="-127"/>
              </a:rPr>
              <a:t>We are in the process of finalizing the company’s setup. However, we are contacting today because we see so much opportunity for using the transparent LED Films and we wanted to know the requirements of becoming an authorized distributor in Belgium if our plans prove successful. Furthermore  should we be successful in the EU market, we would also like to become a service center in the future. Our aims are not only to sell Transparent LED films for the benefit of companies but to use the Films ourselves to establish and reshape advertising and the uses of it on a much deeper level that actually contributes to benefits on an economic scale, regionally. So if you could let us know the costs of your Transparent OLED &amp; LED films and if it comes with the software to easily upload content and the requirements for becoming an authorized distributor it would be greatly appreciated.</a:t>
            </a:r>
          </a:p>
        </p:txBody>
      </p:sp>
      <p:sp>
        <p:nvSpPr>
          <p:cNvPr id="4" name="슬라이드 번호 개체 틀 3"/>
          <p:cNvSpPr>
            <a:spLocks noGrp="1"/>
          </p:cNvSpPr>
          <p:nvPr>
            <p:ph type="sldNum" sz="quarter" idx="5"/>
          </p:nvPr>
        </p:nvSpPr>
        <p:spPr/>
        <p:txBody>
          <a:bodyPr/>
          <a:lstStyle/>
          <a:p>
            <a:fld id="{728B818A-018C-4323-A997-7350A9068357}" type="slidenum">
              <a:rPr lang="ko-KR" altLang="en-US" smtClean="0"/>
              <a:t>24</a:t>
            </a:fld>
            <a:endParaRPr lang="ko-KR" altLang="en-US"/>
          </a:p>
        </p:txBody>
      </p:sp>
    </p:spTree>
    <p:extLst>
      <p:ext uri="{BB962C8B-B14F-4D97-AF65-F5344CB8AC3E}">
        <p14:creationId xmlns:p14="http://schemas.microsoft.com/office/powerpoint/2010/main" val="17676579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8B818A-018C-4323-A997-7350A9068357}" type="slidenum">
              <a:rPr lang="ko-KR" altLang="en-US" smtClean="0"/>
              <a:t>25</a:t>
            </a:fld>
            <a:endParaRPr lang="ko-KR" altLang="en-US"/>
          </a:p>
        </p:txBody>
      </p:sp>
    </p:spTree>
    <p:extLst>
      <p:ext uri="{BB962C8B-B14F-4D97-AF65-F5344CB8AC3E}">
        <p14:creationId xmlns:p14="http://schemas.microsoft.com/office/powerpoint/2010/main" val="2753275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먼저 데이터 </a:t>
            </a:r>
          </a:p>
        </p:txBody>
      </p:sp>
      <p:sp>
        <p:nvSpPr>
          <p:cNvPr id="4" name="슬라이드 번호 개체 틀 3"/>
          <p:cNvSpPr>
            <a:spLocks noGrp="1"/>
          </p:cNvSpPr>
          <p:nvPr>
            <p:ph type="sldNum" sz="quarter" idx="5"/>
          </p:nvPr>
        </p:nvSpPr>
        <p:spPr/>
        <p:txBody>
          <a:bodyPr/>
          <a:lstStyle/>
          <a:p>
            <a:fld id="{728B818A-018C-4323-A997-7350A9068357}" type="slidenum">
              <a:rPr lang="ko-KR" altLang="en-US" smtClean="0"/>
              <a:t>26</a:t>
            </a:fld>
            <a:endParaRPr lang="ko-KR" altLang="en-US"/>
          </a:p>
        </p:txBody>
      </p:sp>
    </p:spTree>
    <p:extLst>
      <p:ext uri="{BB962C8B-B14F-4D97-AF65-F5344CB8AC3E}">
        <p14:creationId xmlns:p14="http://schemas.microsoft.com/office/powerpoint/2010/main" val="18866627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a:solidFill>
                  <a:srgbClr val="16162E"/>
                </a:solidFill>
                <a:effectLst/>
                <a:highlight>
                  <a:srgbClr val="FFFF00"/>
                </a:highlight>
                <a:latin typeface="Roobert"/>
              </a:rPr>
              <a:t>B2B marketing means business-to-business marketing. </a:t>
            </a:r>
            <a:br>
              <a:rPr lang="en-US" altLang="ko-KR" b="0" i="0" dirty="0">
                <a:solidFill>
                  <a:srgbClr val="16162E"/>
                </a:solidFill>
                <a:effectLst/>
                <a:highlight>
                  <a:srgbClr val="FFFF00"/>
                </a:highlight>
                <a:latin typeface="Roobert"/>
              </a:rPr>
            </a:br>
            <a:r>
              <a:rPr lang="en-US" altLang="ko-KR" b="0" i="0" dirty="0">
                <a:solidFill>
                  <a:srgbClr val="16162E"/>
                </a:solidFill>
                <a:effectLst/>
                <a:highlight>
                  <a:srgbClr val="FFFF00"/>
                </a:highlight>
                <a:latin typeface="Roobert"/>
              </a:rPr>
              <a:t>It's </a:t>
            </a:r>
            <a:r>
              <a:rPr lang="en-US" altLang="ko-KR" b="1" i="0" dirty="0">
                <a:solidFill>
                  <a:srgbClr val="16162E"/>
                </a:solidFill>
                <a:effectLst/>
                <a:highlight>
                  <a:srgbClr val="FFFF00"/>
                </a:highlight>
                <a:latin typeface="Roobert"/>
              </a:rPr>
              <a:t>any marketing strategy or content used by one business to target and sell to another business.</a:t>
            </a:r>
            <a:r>
              <a:rPr lang="en-US" altLang="ko-KR" b="0" i="0" dirty="0">
                <a:solidFill>
                  <a:srgbClr val="16162E"/>
                </a:solidFill>
                <a:effectLst/>
                <a:highlight>
                  <a:srgbClr val="FFFF00"/>
                </a:highlight>
                <a:latin typeface="Roobert"/>
              </a:rPr>
              <a:t> </a:t>
            </a:r>
            <a:br>
              <a:rPr lang="en-US" altLang="ko-KR" b="0" i="0" dirty="0">
                <a:solidFill>
                  <a:srgbClr val="16162E"/>
                </a:solidFill>
                <a:effectLst/>
                <a:highlight>
                  <a:srgbClr val="FFFF00"/>
                </a:highlight>
                <a:latin typeface="Roobert"/>
              </a:rPr>
            </a:br>
            <a:r>
              <a:rPr lang="en-US" altLang="ko-KR" b="0" i="0" dirty="0">
                <a:solidFill>
                  <a:srgbClr val="16162E"/>
                </a:solidFill>
                <a:effectLst/>
                <a:highlight>
                  <a:srgbClr val="FFFF00"/>
                </a:highlight>
                <a:latin typeface="Roobert"/>
              </a:rPr>
              <a:t>For instance, companies that sell services</a:t>
            </a:r>
            <a:r>
              <a:rPr lang="en-US" altLang="ko-KR" dirty="0">
                <a:solidFill>
                  <a:srgbClr val="16162E"/>
                </a:solidFill>
                <a:highlight>
                  <a:srgbClr val="FFFF00"/>
                </a:highlight>
                <a:latin typeface="Roobert"/>
              </a:rPr>
              <a:t> or</a:t>
            </a:r>
            <a:r>
              <a:rPr lang="en-US" altLang="ko-KR" b="0" i="0" dirty="0">
                <a:solidFill>
                  <a:srgbClr val="16162E"/>
                </a:solidFill>
                <a:effectLst/>
                <a:highlight>
                  <a:srgbClr val="FFFF00"/>
                </a:highlight>
                <a:latin typeface="Roobert"/>
              </a:rPr>
              <a:t> products</a:t>
            </a:r>
            <a:r>
              <a:rPr lang="en-US" altLang="ko-KR" dirty="0">
                <a:solidFill>
                  <a:srgbClr val="16162E"/>
                </a:solidFill>
                <a:highlight>
                  <a:srgbClr val="FFFF00"/>
                </a:highlight>
                <a:latin typeface="Roobert"/>
              </a:rPr>
              <a:t> </a:t>
            </a:r>
            <a:r>
              <a:rPr lang="en-US" altLang="ko-KR" b="0" i="0" dirty="0">
                <a:solidFill>
                  <a:srgbClr val="16162E"/>
                </a:solidFill>
                <a:effectLst/>
                <a:highlight>
                  <a:srgbClr val="FFFF00"/>
                </a:highlight>
                <a:latin typeface="Roobert"/>
              </a:rPr>
              <a:t>to other companies or organizations typically use B2B marketing.</a:t>
            </a:r>
            <a:endParaRPr lang="ko-KR" altLang="en-US" dirty="0">
              <a:highlight>
                <a:srgbClr val="FFFF00"/>
              </a:highlight>
            </a:endParaRPr>
          </a:p>
          <a:p>
            <a:endParaRPr lang="ko-KR" altLang="en-US" dirty="0"/>
          </a:p>
        </p:txBody>
      </p:sp>
      <p:sp>
        <p:nvSpPr>
          <p:cNvPr id="4" name="슬라이드 번호 개체 틀 3"/>
          <p:cNvSpPr>
            <a:spLocks noGrp="1"/>
          </p:cNvSpPr>
          <p:nvPr>
            <p:ph type="sldNum" sz="quarter" idx="5"/>
          </p:nvPr>
        </p:nvSpPr>
        <p:spPr/>
        <p:txBody>
          <a:bodyPr/>
          <a:lstStyle/>
          <a:p>
            <a:fld id="{728B818A-018C-4323-A997-7350A9068357}" type="slidenum">
              <a:rPr lang="ko-KR" altLang="en-US" smtClean="0"/>
              <a:t>27</a:t>
            </a:fld>
            <a:endParaRPr lang="ko-KR" altLang="en-US"/>
          </a:p>
        </p:txBody>
      </p:sp>
    </p:spTree>
    <p:extLst>
      <p:ext uri="{BB962C8B-B14F-4D97-AF65-F5344CB8AC3E}">
        <p14:creationId xmlns:p14="http://schemas.microsoft.com/office/powerpoint/2010/main" val="13624582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a:solidFill>
                  <a:srgbClr val="16162E"/>
                </a:solidFill>
                <a:effectLst/>
                <a:highlight>
                  <a:srgbClr val="FFFF00"/>
                </a:highlight>
                <a:latin typeface="Roobert"/>
              </a:rPr>
              <a:t>B2B marketing means business-to-business marketing. </a:t>
            </a:r>
            <a:br>
              <a:rPr lang="en-US" altLang="ko-KR" b="0" i="0" dirty="0">
                <a:solidFill>
                  <a:srgbClr val="16162E"/>
                </a:solidFill>
                <a:effectLst/>
                <a:highlight>
                  <a:srgbClr val="FFFF00"/>
                </a:highlight>
                <a:latin typeface="Roobert"/>
              </a:rPr>
            </a:br>
            <a:r>
              <a:rPr lang="en-US" altLang="ko-KR" b="0" i="0" dirty="0">
                <a:solidFill>
                  <a:srgbClr val="16162E"/>
                </a:solidFill>
                <a:effectLst/>
                <a:highlight>
                  <a:srgbClr val="FFFF00"/>
                </a:highlight>
                <a:latin typeface="Roobert"/>
              </a:rPr>
              <a:t>It's </a:t>
            </a:r>
            <a:r>
              <a:rPr lang="en-US" altLang="ko-KR" b="1" i="0" dirty="0">
                <a:solidFill>
                  <a:srgbClr val="16162E"/>
                </a:solidFill>
                <a:effectLst/>
                <a:highlight>
                  <a:srgbClr val="FFFF00"/>
                </a:highlight>
                <a:latin typeface="Roobert"/>
              </a:rPr>
              <a:t>any marketing strategy or content used by one business to target and sell to another business.</a:t>
            </a:r>
            <a:r>
              <a:rPr lang="en-US" altLang="ko-KR" b="0" i="0" dirty="0">
                <a:solidFill>
                  <a:srgbClr val="16162E"/>
                </a:solidFill>
                <a:effectLst/>
                <a:highlight>
                  <a:srgbClr val="FFFF00"/>
                </a:highlight>
                <a:latin typeface="Roobert"/>
              </a:rPr>
              <a:t> </a:t>
            </a:r>
            <a:br>
              <a:rPr lang="en-US" altLang="ko-KR" b="0" i="0" dirty="0">
                <a:solidFill>
                  <a:srgbClr val="16162E"/>
                </a:solidFill>
                <a:effectLst/>
                <a:highlight>
                  <a:srgbClr val="FFFF00"/>
                </a:highlight>
                <a:latin typeface="Roobert"/>
              </a:rPr>
            </a:br>
            <a:r>
              <a:rPr lang="en-US" altLang="ko-KR" b="0" i="0" dirty="0">
                <a:solidFill>
                  <a:srgbClr val="16162E"/>
                </a:solidFill>
                <a:effectLst/>
                <a:highlight>
                  <a:srgbClr val="FFFF00"/>
                </a:highlight>
                <a:latin typeface="Roobert"/>
              </a:rPr>
              <a:t>For instance, companies that sell services</a:t>
            </a:r>
            <a:r>
              <a:rPr lang="en-US" altLang="ko-KR" dirty="0">
                <a:solidFill>
                  <a:srgbClr val="16162E"/>
                </a:solidFill>
                <a:highlight>
                  <a:srgbClr val="FFFF00"/>
                </a:highlight>
                <a:latin typeface="Roobert"/>
              </a:rPr>
              <a:t> or</a:t>
            </a:r>
            <a:r>
              <a:rPr lang="en-US" altLang="ko-KR" b="0" i="0" dirty="0">
                <a:solidFill>
                  <a:srgbClr val="16162E"/>
                </a:solidFill>
                <a:effectLst/>
                <a:highlight>
                  <a:srgbClr val="FFFF00"/>
                </a:highlight>
                <a:latin typeface="Roobert"/>
              </a:rPr>
              <a:t> products</a:t>
            </a:r>
            <a:r>
              <a:rPr lang="en-US" altLang="ko-KR" dirty="0">
                <a:solidFill>
                  <a:srgbClr val="16162E"/>
                </a:solidFill>
                <a:highlight>
                  <a:srgbClr val="FFFF00"/>
                </a:highlight>
                <a:latin typeface="Roobert"/>
              </a:rPr>
              <a:t> </a:t>
            </a:r>
            <a:r>
              <a:rPr lang="en-US" altLang="ko-KR" b="0" i="0" dirty="0">
                <a:solidFill>
                  <a:srgbClr val="16162E"/>
                </a:solidFill>
                <a:effectLst/>
                <a:highlight>
                  <a:srgbClr val="FFFF00"/>
                </a:highlight>
                <a:latin typeface="Roobert"/>
              </a:rPr>
              <a:t>to other companies or organizations typically use B2B marketing.</a:t>
            </a:r>
            <a:endParaRPr lang="ko-KR" altLang="en-US" dirty="0">
              <a:highlight>
                <a:srgbClr val="FFFF00"/>
              </a:highlight>
            </a:endParaRPr>
          </a:p>
          <a:p>
            <a:endParaRPr lang="ko-KR" altLang="en-US" dirty="0"/>
          </a:p>
        </p:txBody>
      </p:sp>
      <p:sp>
        <p:nvSpPr>
          <p:cNvPr id="4" name="슬라이드 번호 개체 틀 3"/>
          <p:cNvSpPr>
            <a:spLocks noGrp="1"/>
          </p:cNvSpPr>
          <p:nvPr>
            <p:ph type="sldNum" sz="quarter" idx="5"/>
          </p:nvPr>
        </p:nvSpPr>
        <p:spPr/>
        <p:txBody>
          <a:bodyPr/>
          <a:lstStyle/>
          <a:p>
            <a:fld id="{728B818A-018C-4323-A997-7350A9068357}" type="slidenum">
              <a:rPr lang="ko-KR" altLang="en-US" smtClean="0"/>
              <a:t>28</a:t>
            </a:fld>
            <a:endParaRPr lang="ko-KR" altLang="en-US"/>
          </a:p>
        </p:txBody>
      </p:sp>
    </p:spTree>
    <p:extLst>
      <p:ext uri="{BB962C8B-B14F-4D97-AF65-F5344CB8AC3E}">
        <p14:creationId xmlns:p14="http://schemas.microsoft.com/office/powerpoint/2010/main" val="37718804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a:solidFill>
                  <a:srgbClr val="16162E"/>
                </a:solidFill>
                <a:effectLst/>
                <a:highlight>
                  <a:srgbClr val="FFFF00"/>
                </a:highlight>
                <a:latin typeface="Roobert"/>
              </a:rPr>
              <a:t>B2B marketing means business-to-business marketing. </a:t>
            </a:r>
            <a:br>
              <a:rPr lang="en-US" altLang="ko-KR" b="0" i="0" dirty="0">
                <a:solidFill>
                  <a:srgbClr val="16162E"/>
                </a:solidFill>
                <a:effectLst/>
                <a:highlight>
                  <a:srgbClr val="FFFF00"/>
                </a:highlight>
                <a:latin typeface="Roobert"/>
              </a:rPr>
            </a:br>
            <a:r>
              <a:rPr lang="en-US" altLang="ko-KR" b="0" i="0" dirty="0">
                <a:solidFill>
                  <a:srgbClr val="16162E"/>
                </a:solidFill>
                <a:effectLst/>
                <a:highlight>
                  <a:srgbClr val="FFFF00"/>
                </a:highlight>
                <a:latin typeface="Roobert"/>
              </a:rPr>
              <a:t>It's </a:t>
            </a:r>
            <a:r>
              <a:rPr lang="en-US" altLang="ko-KR" b="1" i="0" dirty="0">
                <a:solidFill>
                  <a:srgbClr val="16162E"/>
                </a:solidFill>
                <a:effectLst/>
                <a:highlight>
                  <a:srgbClr val="FFFF00"/>
                </a:highlight>
                <a:latin typeface="Roobert"/>
              </a:rPr>
              <a:t>any marketing strategy or content used by one business to target and sell to another business.</a:t>
            </a:r>
            <a:r>
              <a:rPr lang="en-US" altLang="ko-KR" b="0" i="0" dirty="0">
                <a:solidFill>
                  <a:srgbClr val="16162E"/>
                </a:solidFill>
                <a:effectLst/>
                <a:highlight>
                  <a:srgbClr val="FFFF00"/>
                </a:highlight>
                <a:latin typeface="Roobert"/>
              </a:rPr>
              <a:t> </a:t>
            </a:r>
            <a:br>
              <a:rPr lang="en-US" altLang="ko-KR" b="0" i="0" dirty="0">
                <a:solidFill>
                  <a:srgbClr val="16162E"/>
                </a:solidFill>
                <a:effectLst/>
                <a:highlight>
                  <a:srgbClr val="FFFF00"/>
                </a:highlight>
                <a:latin typeface="Roobert"/>
              </a:rPr>
            </a:br>
            <a:r>
              <a:rPr lang="en-US" altLang="ko-KR" b="0" i="0" dirty="0">
                <a:solidFill>
                  <a:srgbClr val="16162E"/>
                </a:solidFill>
                <a:effectLst/>
                <a:highlight>
                  <a:srgbClr val="FFFF00"/>
                </a:highlight>
                <a:latin typeface="Roobert"/>
              </a:rPr>
              <a:t>For instance, companies that sell services</a:t>
            </a:r>
            <a:r>
              <a:rPr lang="en-US" altLang="ko-KR" dirty="0">
                <a:solidFill>
                  <a:srgbClr val="16162E"/>
                </a:solidFill>
                <a:highlight>
                  <a:srgbClr val="FFFF00"/>
                </a:highlight>
                <a:latin typeface="Roobert"/>
              </a:rPr>
              <a:t> or</a:t>
            </a:r>
            <a:r>
              <a:rPr lang="en-US" altLang="ko-KR" b="0" i="0" dirty="0">
                <a:solidFill>
                  <a:srgbClr val="16162E"/>
                </a:solidFill>
                <a:effectLst/>
                <a:highlight>
                  <a:srgbClr val="FFFF00"/>
                </a:highlight>
                <a:latin typeface="Roobert"/>
              </a:rPr>
              <a:t> products</a:t>
            </a:r>
            <a:r>
              <a:rPr lang="en-US" altLang="ko-KR" dirty="0">
                <a:solidFill>
                  <a:srgbClr val="16162E"/>
                </a:solidFill>
                <a:highlight>
                  <a:srgbClr val="FFFF00"/>
                </a:highlight>
                <a:latin typeface="Roobert"/>
              </a:rPr>
              <a:t> </a:t>
            </a:r>
            <a:r>
              <a:rPr lang="en-US" altLang="ko-KR" b="0" i="0" dirty="0">
                <a:solidFill>
                  <a:srgbClr val="16162E"/>
                </a:solidFill>
                <a:effectLst/>
                <a:highlight>
                  <a:srgbClr val="FFFF00"/>
                </a:highlight>
                <a:latin typeface="Roobert"/>
              </a:rPr>
              <a:t>to other companies or organizations typically use B2B marketing.</a:t>
            </a:r>
            <a:endParaRPr lang="ko-KR" altLang="en-US" dirty="0">
              <a:highlight>
                <a:srgbClr val="FFFF00"/>
              </a:highlight>
            </a:endParaRPr>
          </a:p>
          <a:p>
            <a:endParaRPr lang="ko-KR" altLang="en-US" dirty="0"/>
          </a:p>
        </p:txBody>
      </p:sp>
      <p:sp>
        <p:nvSpPr>
          <p:cNvPr id="4" name="슬라이드 번호 개체 틀 3"/>
          <p:cNvSpPr>
            <a:spLocks noGrp="1"/>
          </p:cNvSpPr>
          <p:nvPr>
            <p:ph type="sldNum" sz="quarter" idx="5"/>
          </p:nvPr>
        </p:nvSpPr>
        <p:spPr/>
        <p:txBody>
          <a:bodyPr/>
          <a:lstStyle/>
          <a:p>
            <a:fld id="{728B818A-018C-4323-A997-7350A9068357}" type="slidenum">
              <a:rPr lang="ko-KR" altLang="en-US" smtClean="0"/>
              <a:t>29</a:t>
            </a:fld>
            <a:endParaRPr lang="ko-KR" altLang="en-US"/>
          </a:p>
        </p:txBody>
      </p:sp>
    </p:spTree>
    <p:extLst>
      <p:ext uri="{BB962C8B-B14F-4D97-AF65-F5344CB8AC3E}">
        <p14:creationId xmlns:p14="http://schemas.microsoft.com/office/powerpoint/2010/main" val="41722528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8B818A-018C-4323-A997-7350A9068357}" type="slidenum">
              <a:rPr lang="ko-KR" altLang="en-US" smtClean="0"/>
              <a:t>30</a:t>
            </a:fld>
            <a:endParaRPr lang="ko-KR" altLang="en-US"/>
          </a:p>
        </p:txBody>
      </p:sp>
    </p:spTree>
    <p:extLst>
      <p:ext uri="{BB962C8B-B14F-4D97-AF65-F5344CB8AC3E}">
        <p14:creationId xmlns:p14="http://schemas.microsoft.com/office/powerpoint/2010/main" val="859468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a:solidFill>
                  <a:srgbClr val="16162E"/>
                </a:solidFill>
                <a:effectLst/>
                <a:highlight>
                  <a:srgbClr val="FFFF00"/>
                </a:highlight>
                <a:latin typeface="Roobert"/>
              </a:rPr>
              <a:t>B2B marketing means business-to-business marketing. </a:t>
            </a:r>
            <a:br>
              <a:rPr lang="en-US" altLang="ko-KR" b="0" i="0" dirty="0">
                <a:solidFill>
                  <a:srgbClr val="16162E"/>
                </a:solidFill>
                <a:effectLst/>
                <a:highlight>
                  <a:srgbClr val="FFFF00"/>
                </a:highlight>
                <a:latin typeface="Roobert"/>
              </a:rPr>
            </a:br>
            <a:r>
              <a:rPr lang="en-US" altLang="ko-KR" b="0" i="0" dirty="0">
                <a:solidFill>
                  <a:srgbClr val="16162E"/>
                </a:solidFill>
                <a:effectLst/>
                <a:highlight>
                  <a:srgbClr val="FFFF00"/>
                </a:highlight>
                <a:latin typeface="Roobert"/>
              </a:rPr>
              <a:t>It's </a:t>
            </a:r>
            <a:r>
              <a:rPr lang="en-US" altLang="ko-KR" b="1" i="0" dirty="0">
                <a:solidFill>
                  <a:srgbClr val="16162E"/>
                </a:solidFill>
                <a:effectLst/>
                <a:highlight>
                  <a:srgbClr val="FFFF00"/>
                </a:highlight>
                <a:latin typeface="Roobert"/>
              </a:rPr>
              <a:t>any marketing strategy or content used by one business to target and sell to another business.</a:t>
            </a:r>
            <a:r>
              <a:rPr lang="en-US" altLang="ko-KR" b="0" i="0" dirty="0">
                <a:solidFill>
                  <a:srgbClr val="16162E"/>
                </a:solidFill>
                <a:effectLst/>
                <a:highlight>
                  <a:srgbClr val="FFFF00"/>
                </a:highlight>
                <a:latin typeface="Roobert"/>
              </a:rPr>
              <a:t> </a:t>
            </a:r>
            <a:br>
              <a:rPr lang="en-US" altLang="ko-KR" b="0" i="0" dirty="0">
                <a:solidFill>
                  <a:srgbClr val="16162E"/>
                </a:solidFill>
                <a:effectLst/>
                <a:highlight>
                  <a:srgbClr val="FFFF00"/>
                </a:highlight>
                <a:latin typeface="Roobert"/>
              </a:rPr>
            </a:br>
            <a:r>
              <a:rPr lang="en-US" altLang="ko-KR" b="0" i="0" dirty="0">
                <a:solidFill>
                  <a:srgbClr val="16162E"/>
                </a:solidFill>
                <a:effectLst/>
                <a:highlight>
                  <a:srgbClr val="FFFF00"/>
                </a:highlight>
                <a:latin typeface="Roobert"/>
              </a:rPr>
              <a:t>For instance, companies that sell services</a:t>
            </a:r>
            <a:r>
              <a:rPr lang="en-US" altLang="ko-KR" dirty="0">
                <a:solidFill>
                  <a:srgbClr val="16162E"/>
                </a:solidFill>
                <a:highlight>
                  <a:srgbClr val="FFFF00"/>
                </a:highlight>
                <a:latin typeface="Roobert"/>
              </a:rPr>
              <a:t> or</a:t>
            </a:r>
            <a:r>
              <a:rPr lang="en-US" altLang="ko-KR" b="0" i="0" dirty="0">
                <a:solidFill>
                  <a:srgbClr val="16162E"/>
                </a:solidFill>
                <a:effectLst/>
                <a:highlight>
                  <a:srgbClr val="FFFF00"/>
                </a:highlight>
                <a:latin typeface="Roobert"/>
              </a:rPr>
              <a:t> products</a:t>
            </a:r>
            <a:r>
              <a:rPr lang="en-US" altLang="ko-KR" dirty="0">
                <a:solidFill>
                  <a:srgbClr val="16162E"/>
                </a:solidFill>
                <a:highlight>
                  <a:srgbClr val="FFFF00"/>
                </a:highlight>
                <a:latin typeface="Roobert"/>
              </a:rPr>
              <a:t> </a:t>
            </a:r>
            <a:r>
              <a:rPr lang="en-US" altLang="ko-KR" b="0" i="0" dirty="0">
                <a:solidFill>
                  <a:srgbClr val="16162E"/>
                </a:solidFill>
                <a:effectLst/>
                <a:highlight>
                  <a:srgbClr val="FFFF00"/>
                </a:highlight>
                <a:latin typeface="Roobert"/>
              </a:rPr>
              <a:t>to other companies or organizations typically use B2B marketing.</a:t>
            </a:r>
            <a:endParaRPr lang="ko-KR" altLang="en-US" dirty="0">
              <a:highlight>
                <a:srgbClr val="FFFF00"/>
              </a:highlight>
            </a:endParaRPr>
          </a:p>
          <a:p>
            <a:endParaRPr lang="ko-KR" altLang="en-US" dirty="0"/>
          </a:p>
        </p:txBody>
      </p:sp>
      <p:sp>
        <p:nvSpPr>
          <p:cNvPr id="4" name="슬라이드 번호 개체 틀 3"/>
          <p:cNvSpPr>
            <a:spLocks noGrp="1"/>
          </p:cNvSpPr>
          <p:nvPr>
            <p:ph type="sldNum" sz="quarter" idx="5"/>
          </p:nvPr>
        </p:nvSpPr>
        <p:spPr/>
        <p:txBody>
          <a:bodyPr/>
          <a:lstStyle/>
          <a:p>
            <a:fld id="{728B818A-018C-4323-A997-7350A9068357}" type="slidenum">
              <a:rPr lang="ko-KR" altLang="en-US" smtClean="0"/>
              <a:t>31</a:t>
            </a:fld>
            <a:endParaRPr lang="ko-KR" altLang="en-US"/>
          </a:p>
        </p:txBody>
      </p:sp>
    </p:spTree>
    <p:extLst>
      <p:ext uri="{BB962C8B-B14F-4D97-AF65-F5344CB8AC3E}">
        <p14:creationId xmlns:p14="http://schemas.microsoft.com/office/powerpoint/2010/main" val="1913708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a:solidFill>
                  <a:srgbClr val="16162E"/>
                </a:solidFill>
                <a:effectLst/>
                <a:highlight>
                  <a:srgbClr val="FFFF00"/>
                </a:highlight>
                <a:latin typeface="Roobert"/>
              </a:rPr>
              <a:t>B2B marketing means business-to-business marketing. </a:t>
            </a:r>
            <a:br>
              <a:rPr lang="en-US" altLang="ko-KR" b="0" i="0" dirty="0">
                <a:solidFill>
                  <a:srgbClr val="16162E"/>
                </a:solidFill>
                <a:effectLst/>
                <a:highlight>
                  <a:srgbClr val="FFFF00"/>
                </a:highlight>
                <a:latin typeface="Roobert"/>
              </a:rPr>
            </a:br>
            <a:r>
              <a:rPr lang="en-US" altLang="ko-KR" b="0" i="0" dirty="0">
                <a:solidFill>
                  <a:srgbClr val="16162E"/>
                </a:solidFill>
                <a:effectLst/>
                <a:highlight>
                  <a:srgbClr val="FFFF00"/>
                </a:highlight>
                <a:latin typeface="Roobert"/>
              </a:rPr>
              <a:t>It's </a:t>
            </a:r>
            <a:r>
              <a:rPr lang="en-US" altLang="ko-KR" b="1" i="0" dirty="0">
                <a:solidFill>
                  <a:srgbClr val="16162E"/>
                </a:solidFill>
                <a:effectLst/>
                <a:highlight>
                  <a:srgbClr val="FFFF00"/>
                </a:highlight>
                <a:latin typeface="Roobert"/>
              </a:rPr>
              <a:t>any marketing strategy or content used by one business to target and sell to another business.</a:t>
            </a:r>
            <a:r>
              <a:rPr lang="en-US" altLang="ko-KR" b="0" i="0" dirty="0">
                <a:solidFill>
                  <a:srgbClr val="16162E"/>
                </a:solidFill>
                <a:effectLst/>
                <a:highlight>
                  <a:srgbClr val="FFFF00"/>
                </a:highlight>
                <a:latin typeface="Roobert"/>
              </a:rPr>
              <a:t> </a:t>
            </a:r>
            <a:br>
              <a:rPr lang="en-US" altLang="ko-KR" b="0" i="0" dirty="0">
                <a:solidFill>
                  <a:srgbClr val="16162E"/>
                </a:solidFill>
                <a:effectLst/>
                <a:highlight>
                  <a:srgbClr val="FFFF00"/>
                </a:highlight>
                <a:latin typeface="Roobert"/>
              </a:rPr>
            </a:br>
            <a:r>
              <a:rPr lang="en-US" altLang="ko-KR" b="0" i="0" dirty="0">
                <a:solidFill>
                  <a:srgbClr val="16162E"/>
                </a:solidFill>
                <a:effectLst/>
                <a:highlight>
                  <a:srgbClr val="FFFF00"/>
                </a:highlight>
                <a:latin typeface="Roobert"/>
              </a:rPr>
              <a:t>For instance, companies that sell services</a:t>
            </a:r>
            <a:r>
              <a:rPr lang="en-US" altLang="ko-KR" dirty="0">
                <a:solidFill>
                  <a:srgbClr val="16162E"/>
                </a:solidFill>
                <a:highlight>
                  <a:srgbClr val="FFFF00"/>
                </a:highlight>
                <a:latin typeface="Roobert"/>
              </a:rPr>
              <a:t> or</a:t>
            </a:r>
            <a:r>
              <a:rPr lang="en-US" altLang="ko-KR" b="0" i="0" dirty="0">
                <a:solidFill>
                  <a:srgbClr val="16162E"/>
                </a:solidFill>
                <a:effectLst/>
                <a:highlight>
                  <a:srgbClr val="FFFF00"/>
                </a:highlight>
                <a:latin typeface="Roobert"/>
              </a:rPr>
              <a:t> products</a:t>
            </a:r>
            <a:r>
              <a:rPr lang="en-US" altLang="ko-KR" dirty="0">
                <a:solidFill>
                  <a:srgbClr val="16162E"/>
                </a:solidFill>
                <a:highlight>
                  <a:srgbClr val="FFFF00"/>
                </a:highlight>
                <a:latin typeface="Roobert"/>
              </a:rPr>
              <a:t> </a:t>
            </a:r>
            <a:r>
              <a:rPr lang="en-US" altLang="ko-KR" b="0" i="0" dirty="0">
                <a:solidFill>
                  <a:srgbClr val="16162E"/>
                </a:solidFill>
                <a:effectLst/>
                <a:highlight>
                  <a:srgbClr val="FFFF00"/>
                </a:highlight>
                <a:latin typeface="Roobert"/>
              </a:rPr>
              <a:t>to other companies or organizations typically use B2B marketing.</a:t>
            </a:r>
            <a:endParaRPr lang="ko-KR" altLang="en-US" dirty="0">
              <a:highlight>
                <a:srgbClr val="FFFF00"/>
              </a:highlight>
            </a:endParaRPr>
          </a:p>
          <a:p>
            <a:endParaRPr lang="en-US" altLang="ko-KR" dirty="0"/>
          </a:p>
          <a:p>
            <a:pPr algn="l"/>
            <a:r>
              <a:rPr lang="en-US" altLang="ko-KR" dirty="0">
                <a:latin typeface="LG EI Text TTF Regular" panose="020B0500000101010101" pitchFamily="50" charset="-127"/>
                <a:ea typeface="LG EI Text TTF Regular" panose="020B0500000101010101" pitchFamily="50" charset="-127"/>
              </a:rPr>
              <a:t>B2B </a:t>
            </a:r>
            <a:r>
              <a:rPr lang="ko-KR" altLang="en-US" dirty="0">
                <a:latin typeface="LG EI Text TTF Regular" panose="020B0500000101010101" pitchFamily="50" charset="-127"/>
                <a:ea typeface="LG EI Text TTF Regular" panose="020B0500000101010101" pitchFamily="50" charset="-127"/>
              </a:rPr>
              <a:t>마케팅은 기업</a:t>
            </a:r>
            <a:r>
              <a:rPr lang="en-US" altLang="ko-KR" dirty="0">
                <a:latin typeface="LG EI Text TTF Regular" panose="020B0500000101010101" pitchFamily="50" charset="-127"/>
                <a:ea typeface="LG EI Text TTF Regular" panose="020B0500000101010101" pitchFamily="50" charset="-127"/>
              </a:rPr>
              <a:t>(Business)</a:t>
            </a:r>
            <a:r>
              <a:rPr lang="ko-KR" altLang="en-US" dirty="0">
                <a:latin typeface="LG EI Text TTF Regular" panose="020B0500000101010101" pitchFamily="50" charset="-127"/>
                <a:ea typeface="LG EI Text TTF Regular" panose="020B0500000101010101" pitchFamily="50" charset="-127"/>
              </a:rPr>
              <a:t>과 기업</a:t>
            </a:r>
            <a:r>
              <a:rPr lang="en-US" altLang="ko-KR" dirty="0">
                <a:latin typeface="LG EI Text TTF Regular" panose="020B0500000101010101" pitchFamily="50" charset="-127"/>
                <a:ea typeface="LG EI Text TTF Regular" panose="020B0500000101010101" pitchFamily="50" charset="-127"/>
              </a:rPr>
              <a:t>(Business)</a:t>
            </a:r>
            <a:r>
              <a:rPr lang="ko-KR" altLang="en-US" dirty="0">
                <a:latin typeface="LG EI Text TTF Regular" panose="020B0500000101010101" pitchFamily="50" charset="-127"/>
                <a:ea typeface="LG EI Text TTF Regular" panose="020B0500000101010101" pitchFamily="50" charset="-127"/>
              </a:rPr>
              <a:t>간의 마케팅을 일컫는 말로</a:t>
            </a:r>
            <a:r>
              <a:rPr lang="en-US" altLang="ko-KR" dirty="0">
                <a:latin typeface="LG EI Text TTF Regular" panose="020B0500000101010101" pitchFamily="50" charset="-127"/>
                <a:ea typeface="LG EI Text TTF Regular" panose="020B0500000101010101" pitchFamily="50" charset="-127"/>
              </a:rPr>
              <a:t>, </a:t>
            </a:r>
            <a:br>
              <a:rPr lang="en-US" altLang="ko-KR" dirty="0">
                <a:latin typeface="LG EI Text TTF Regular" panose="020B0500000101010101" pitchFamily="50" charset="-127"/>
                <a:ea typeface="LG EI Text TTF Regular" panose="020B0500000101010101" pitchFamily="50" charset="-127"/>
              </a:rPr>
            </a:br>
            <a:r>
              <a:rPr lang="ko-KR" altLang="en-US" dirty="0">
                <a:latin typeface="LG EI Text TTF Regular" panose="020B0500000101010101" pitchFamily="50" charset="-127"/>
                <a:ea typeface="LG EI Text TTF Regular" panose="020B0500000101010101" pitchFamily="50" charset="-127"/>
              </a:rPr>
              <a:t>기업이 다른 기업에 판매를 하기 위한 마케팅 전략이나 컨텐츠 등을 모두 포함</a:t>
            </a:r>
            <a:r>
              <a:rPr lang="en-US" altLang="ko-KR" dirty="0">
                <a:latin typeface="LG EI Text TTF Regular" panose="020B0500000101010101" pitchFamily="50" charset="-127"/>
                <a:ea typeface="LG EI Text TTF Regular" panose="020B0500000101010101" pitchFamily="50" charset="-127"/>
              </a:rPr>
              <a:t>.</a:t>
            </a:r>
          </a:p>
          <a:p>
            <a:pPr algn="l"/>
            <a:r>
              <a:rPr lang="ko-KR" altLang="en-US" dirty="0">
                <a:latin typeface="LG EI Text TTF Regular" panose="020B0500000101010101" pitchFamily="50" charset="-127"/>
                <a:ea typeface="LG EI Text TTF Regular" panose="020B0500000101010101" pitchFamily="50" charset="-127"/>
              </a:rPr>
              <a:t>예</a:t>
            </a:r>
            <a:r>
              <a:rPr lang="en-US" altLang="ko-KR" dirty="0">
                <a:latin typeface="LG EI Text TTF Regular" panose="020B0500000101010101" pitchFamily="50" charset="-127"/>
                <a:ea typeface="LG EI Text TTF Regular" panose="020B0500000101010101" pitchFamily="50" charset="-127"/>
              </a:rPr>
              <a:t>. </a:t>
            </a:r>
            <a:r>
              <a:rPr lang="ko-KR" altLang="en-US" dirty="0">
                <a:latin typeface="LG EI Text TTF Regular" panose="020B0500000101010101" pitchFamily="50" charset="-127"/>
                <a:ea typeface="LG EI Text TTF Regular" panose="020B0500000101010101" pitchFamily="50" charset="-127"/>
              </a:rPr>
              <a:t>다른 회사에 서비스</a:t>
            </a:r>
            <a:r>
              <a:rPr lang="en-US" altLang="ko-KR" dirty="0">
                <a:latin typeface="LG EI Text TTF Regular" panose="020B0500000101010101" pitchFamily="50" charset="-127"/>
                <a:ea typeface="LG EI Text TTF Regular" panose="020B0500000101010101" pitchFamily="50" charset="-127"/>
              </a:rPr>
              <a:t>, </a:t>
            </a:r>
            <a:r>
              <a:rPr lang="ko-KR" altLang="en-US" dirty="0">
                <a:latin typeface="LG EI Text TTF Regular" panose="020B0500000101010101" pitchFamily="50" charset="-127"/>
                <a:ea typeface="LG EI Text TTF Regular" panose="020B0500000101010101" pitchFamily="50" charset="-127"/>
              </a:rPr>
              <a:t>제품</a:t>
            </a:r>
            <a:r>
              <a:rPr lang="en-US" altLang="ko-KR" dirty="0">
                <a:latin typeface="LG EI Text TTF Regular" panose="020B0500000101010101" pitchFamily="50" charset="-127"/>
                <a:ea typeface="LG EI Text TTF Regular" panose="020B0500000101010101" pitchFamily="50" charset="-127"/>
              </a:rPr>
              <a:t>, SaaS </a:t>
            </a:r>
            <a:r>
              <a:rPr lang="ko-KR" altLang="en-US" dirty="0">
                <a:latin typeface="LG EI Text TTF Regular" panose="020B0500000101010101" pitchFamily="50" charset="-127"/>
                <a:ea typeface="LG EI Text TTF Regular" panose="020B0500000101010101" pitchFamily="50" charset="-127"/>
              </a:rPr>
              <a:t>등을 판매하려는 회사가 </a:t>
            </a:r>
            <a:r>
              <a:rPr lang="en-US" altLang="ko-KR" dirty="0">
                <a:latin typeface="LG EI Text TTF Regular" panose="020B0500000101010101" pitchFamily="50" charset="-127"/>
                <a:ea typeface="LG EI Text TTF Regular" panose="020B0500000101010101" pitchFamily="50" charset="-127"/>
              </a:rPr>
              <a:t>B2B </a:t>
            </a:r>
            <a:r>
              <a:rPr lang="ko-KR" altLang="en-US" dirty="0">
                <a:latin typeface="LG EI Text TTF Regular" panose="020B0500000101010101" pitchFamily="50" charset="-127"/>
                <a:ea typeface="LG EI Text TTF Regular" panose="020B0500000101010101" pitchFamily="50" charset="-127"/>
              </a:rPr>
              <a:t>마케팅을 하게 됨</a:t>
            </a:r>
            <a:r>
              <a:rPr lang="en-US" altLang="ko-KR" dirty="0">
                <a:latin typeface="LG EI Text TTF Regular" panose="020B0500000101010101" pitchFamily="50" charset="-127"/>
                <a:ea typeface="LG EI Text TTF Regular" panose="020B0500000101010101" pitchFamily="50" charset="-127"/>
              </a:rPr>
              <a:t>. </a:t>
            </a:r>
          </a:p>
          <a:p>
            <a:pPr algn="l"/>
            <a:endParaRPr lang="ko-KR" altLang="en-US" dirty="0"/>
          </a:p>
        </p:txBody>
      </p:sp>
      <p:sp>
        <p:nvSpPr>
          <p:cNvPr id="4" name="슬라이드 번호 개체 틀 3"/>
          <p:cNvSpPr>
            <a:spLocks noGrp="1"/>
          </p:cNvSpPr>
          <p:nvPr>
            <p:ph type="sldNum" sz="quarter" idx="5"/>
          </p:nvPr>
        </p:nvSpPr>
        <p:spPr/>
        <p:txBody>
          <a:bodyPr/>
          <a:lstStyle/>
          <a:p>
            <a:fld id="{728B818A-018C-4323-A997-7350A9068357}" type="slidenum">
              <a:rPr lang="ko-KR" altLang="en-US" smtClean="0"/>
              <a:t>5</a:t>
            </a:fld>
            <a:endParaRPr lang="ko-KR" altLang="en-US"/>
          </a:p>
        </p:txBody>
      </p:sp>
    </p:spTree>
    <p:extLst>
      <p:ext uri="{BB962C8B-B14F-4D97-AF65-F5344CB8AC3E}">
        <p14:creationId xmlns:p14="http://schemas.microsoft.com/office/powerpoint/2010/main" val="32859273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a:solidFill>
                  <a:srgbClr val="16162E"/>
                </a:solidFill>
                <a:effectLst/>
                <a:highlight>
                  <a:srgbClr val="FFFF00"/>
                </a:highlight>
                <a:latin typeface="Roobert"/>
              </a:rPr>
              <a:t>B2B marketing means business-to-business marketing. </a:t>
            </a:r>
            <a:br>
              <a:rPr lang="en-US" altLang="ko-KR" b="0" i="0" dirty="0">
                <a:solidFill>
                  <a:srgbClr val="16162E"/>
                </a:solidFill>
                <a:effectLst/>
                <a:highlight>
                  <a:srgbClr val="FFFF00"/>
                </a:highlight>
                <a:latin typeface="Roobert"/>
              </a:rPr>
            </a:br>
            <a:r>
              <a:rPr lang="en-US" altLang="ko-KR" b="0" i="0" dirty="0">
                <a:solidFill>
                  <a:srgbClr val="16162E"/>
                </a:solidFill>
                <a:effectLst/>
                <a:highlight>
                  <a:srgbClr val="FFFF00"/>
                </a:highlight>
                <a:latin typeface="Roobert"/>
              </a:rPr>
              <a:t>It's </a:t>
            </a:r>
            <a:r>
              <a:rPr lang="en-US" altLang="ko-KR" b="1" i="0" dirty="0">
                <a:solidFill>
                  <a:srgbClr val="16162E"/>
                </a:solidFill>
                <a:effectLst/>
                <a:highlight>
                  <a:srgbClr val="FFFF00"/>
                </a:highlight>
                <a:latin typeface="Roobert"/>
              </a:rPr>
              <a:t>any marketing strategy or content used by one business to target and sell to another business.</a:t>
            </a:r>
            <a:r>
              <a:rPr lang="en-US" altLang="ko-KR" b="0" i="0" dirty="0">
                <a:solidFill>
                  <a:srgbClr val="16162E"/>
                </a:solidFill>
                <a:effectLst/>
                <a:highlight>
                  <a:srgbClr val="FFFF00"/>
                </a:highlight>
                <a:latin typeface="Roobert"/>
              </a:rPr>
              <a:t> </a:t>
            </a:r>
            <a:br>
              <a:rPr lang="en-US" altLang="ko-KR" b="0" i="0" dirty="0">
                <a:solidFill>
                  <a:srgbClr val="16162E"/>
                </a:solidFill>
                <a:effectLst/>
                <a:highlight>
                  <a:srgbClr val="FFFF00"/>
                </a:highlight>
                <a:latin typeface="Roobert"/>
              </a:rPr>
            </a:br>
            <a:r>
              <a:rPr lang="en-US" altLang="ko-KR" b="0" i="0" dirty="0">
                <a:solidFill>
                  <a:srgbClr val="16162E"/>
                </a:solidFill>
                <a:effectLst/>
                <a:highlight>
                  <a:srgbClr val="FFFF00"/>
                </a:highlight>
                <a:latin typeface="Roobert"/>
              </a:rPr>
              <a:t>For instance, companies that sell services</a:t>
            </a:r>
            <a:r>
              <a:rPr lang="en-US" altLang="ko-KR" dirty="0">
                <a:solidFill>
                  <a:srgbClr val="16162E"/>
                </a:solidFill>
                <a:highlight>
                  <a:srgbClr val="FFFF00"/>
                </a:highlight>
                <a:latin typeface="Roobert"/>
              </a:rPr>
              <a:t> or</a:t>
            </a:r>
            <a:r>
              <a:rPr lang="en-US" altLang="ko-KR" b="0" i="0" dirty="0">
                <a:solidFill>
                  <a:srgbClr val="16162E"/>
                </a:solidFill>
                <a:effectLst/>
                <a:highlight>
                  <a:srgbClr val="FFFF00"/>
                </a:highlight>
                <a:latin typeface="Roobert"/>
              </a:rPr>
              <a:t> products</a:t>
            </a:r>
            <a:r>
              <a:rPr lang="en-US" altLang="ko-KR" dirty="0">
                <a:solidFill>
                  <a:srgbClr val="16162E"/>
                </a:solidFill>
                <a:highlight>
                  <a:srgbClr val="FFFF00"/>
                </a:highlight>
                <a:latin typeface="Roobert"/>
              </a:rPr>
              <a:t> </a:t>
            </a:r>
            <a:r>
              <a:rPr lang="en-US" altLang="ko-KR" b="0" i="0" dirty="0">
                <a:solidFill>
                  <a:srgbClr val="16162E"/>
                </a:solidFill>
                <a:effectLst/>
                <a:highlight>
                  <a:srgbClr val="FFFF00"/>
                </a:highlight>
                <a:latin typeface="Roobert"/>
              </a:rPr>
              <a:t>to other companies or organizations typically use B2B marketing.</a:t>
            </a:r>
            <a:endParaRPr lang="ko-KR" altLang="en-US" dirty="0">
              <a:highlight>
                <a:srgbClr val="FFFF00"/>
              </a:highlight>
            </a:endParaRPr>
          </a:p>
          <a:p>
            <a:endParaRPr lang="ko-KR" altLang="en-US" dirty="0"/>
          </a:p>
        </p:txBody>
      </p:sp>
      <p:sp>
        <p:nvSpPr>
          <p:cNvPr id="4" name="슬라이드 번호 개체 틀 3"/>
          <p:cNvSpPr>
            <a:spLocks noGrp="1"/>
          </p:cNvSpPr>
          <p:nvPr>
            <p:ph type="sldNum" sz="quarter" idx="5"/>
          </p:nvPr>
        </p:nvSpPr>
        <p:spPr/>
        <p:txBody>
          <a:bodyPr/>
          <a:lstStyle/>
          <a:p>
            <a:fld id="{728B818A-018C-4323-A997-7350A9068357}" type="slidenum">
              <a:rPr lang="ko-KR" altLang="en-US" smtClean="0"/>
              <a:t>32</a:t>
            </a:fld>
            <a:endParaRPr lang="ko-KR" altLang="en-US"/>
          </a:p>
        </p:txBody>
      </p:sp>
    </p:spTree>
    <p:extLst>
      <p:ext uri="{BB962C8B-B14F-4D97-AF65-F5344CB8AC3E}">
        <p14:creationId xmlns:p14="http://schemas.microsoft.com/office/powerpoint/2010/main" val="637898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a:solidFill>
                  <a:srgbClr val="16162E"/>
                </a:solidFill>
                <a:effectLst/>
                <a:highlight>
                  <a:srgbClr val="FFFF00"/>
                </a:highlight>
                <a:latin typeface="Roobert"/>
              </a:rPr>
              <a:t>B2B marketing means business-to-business marketing. </a:t>
            </a:r>
            <a:br>
              <a:rPr lang="en-US" altLang="ko-KR" b="0" i="0" dirty="0">
                <a:solidFill>
                  <a:srgbClr val="16162E"/>
                </a:solidFill>
                <a:effectLst/>
                <a:highlight>
                  <a:srgbClr val="FFFF00"/>
                </a:highlight>
                <a:latin typeface="Roobert"/>
              </a:rPr>
            </a:br>
            <a:r>
              <a:rPr lang="en-US" altLang="ko-KR" b="0" i="0" dirty="0">
                <a:solidFill>
                  <a:srgbClr val="16162E"/>
                </a:solidFill>
                <a:effectLst/>
                <a:highlight>
                  <a:srgbClr val="FFFF00"/>
                </a:highlight>
                <a:latin typeface="Roobert"/>
              </a:rPr>
              <a:t>It's </a:t>
            </a:r>
            <a:r>
              <a:rPr lang="en-US" altLang="ko-KR" b="1" i="0" dirty="0">
                <a:solidFill>
                  <a:srgbClr val="16162E"/>
                </a:solidFill>
                <a:effectLst/>
                <a:highlight>
                  <a:srgbClr val="FFFF00"/>
                </a:highlight>
                <a:latin typeface="Roobert"/>
              </a:rPr>
              <a:t>any marketing strategy or content used by one business to target and sell to another business.</a:t>
            </a:r>
            <a:r>
              <a:rPr lang="en-US" altLang="ko-KR" b="0" i="0" dirty="0">
                <a:solidFill>
                  <a:srgbClr val="16162E"/>
                </a:solidFill>
                <a:effectLst/>
                <a:highlight>
                  <a:srgbClr val="FFFF00"/>
                </a:highlight>
                <a:latin typeface="Roobert"/>
              </a:rPr>
              <a:t> </a:t>
            </a:r>
            <a:br>
              <a:rPr lang="en-US" altLang="ko-KR" b="0" i="0" dirty="0">
                <a:solidFill>
                  <a:srgbClr val="16162E"/>
                </a:solidFill>
                <a:effectLst/>
                <a:highlight>
                  <a:srgbClr val="FFFF00"/>
                </a:highlight>
                <a:latin typeface="Roobert"/>
              </a:rPr>
            </a:br>
            <a:r>
              <a:rPr lang="en-US" altLang="ko-KR" b="0" i="0" dirty="0">
                <a:solidFill>
                  <a:srgbClr val="16162E"/>
                </a:solidFill>
                <a:effectLst/>
                <a:highlight>
                  <a:srgbClr val="FFFF00"/>
                </a:highlight>
                <a:latin typeface="Roobert"/>
              </a:rPr>
              <a:t>For instance, companies that sell services</a:t>
            </a:r>
            <a:r>
              <a:rPr lang="en-US" altLang="ko-KR" dirty="0">
                <a:solidFill>
                  <a:srgbClr val="16162E"/>
                </a:solidFill>
                <a:highlight>
                  <a:srgbClr val="FFFF00"/>
                </a:highlight>
                <a:latin typeface="Roobert"/>
              </a:rPr>
              <a:t> or</a:t>
            </a:r>
            <a:r>
              <a:rPr lang="en-US" altLang="ko-KR" b="0" i="0" dirty="0">
                <a:solidFill>
                  <a:srgbClr val="16162E"/>
                </a:solidFill>
                <a:effectLst/>
                <a:highlight>
                  <a:srgbClr val="FFFF00"/>
                </a:highlight>
                <a:latin typeface="Roobert"/>
              </a:rPr>
              <a:t> products</a:t>
            </a:r>
            <a:r>
              <a:rPr lang="en-US" altLang="ko-KR" dirty="0">
                <a:solidFill>
                  <a:srgbClr val="16162E"/>
                </a:solidFill>
                <a:highlight>
                  <a:srgbClr val="FFFF00"/>
                </a:highlight>
                <a:latin typeface="Roobert"/>
              </a:rPr>
              <a:t> </a:t>
            </a:r>
            <a:r>
              <a:rPr lang="en-US" altLang="ko-KR" b="0" i="0" dirty="0">
                <a:solidFill>
                  <a:srgbClr val="16162E"/>
                </a:solidFill>
                <a:effectLst/>
                <a:highlight>
                  <a:srgbClr val="FFFF00"/>
                </a:highlight>
                <a:latin typeface="Roobert"/>
              </a:rPr>
              <a:t>to other companies or organizations typically use B2B marketing.</a:t>
            </a:r>
            <a:endParaRPr lang="ko-KR" altLang="en-US" dirty="0">
              <a:highlight>
                <a:srgbClr val="FFFF00"/>
              </a:highlight>
            </a:endParaRPr>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28B818A-018C-4323-A997-7350A9068357}" type="slidenum">
              <a:rPr lang="ko-KR" altLang="en-US" smtClean="0"/>
              <a:t>6</a:t>
            </a:fld>
            <a:endParaRPr lang="ko-KR" altLang="en-US"/>
          </a:p>
        </p:txBody>
      </p:sp>
    </p:spTree>
    <p:extLst>
      <p:ext uri="{BB962C8B-B14F-4D97-AF65-F5344CB8AC3E}">
        <p14:creationId xmlns:p14="http://schemas.microsoft.com/office/powerpoint/2010/main" val="895133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8B818A-018C-4323-A997-7350A9068357}" type="slidenum">
              <a:rPr lang="ko-KR" altLang="en-US" smtClean="0"/>
              <a:t>7</a:t>
            </a:fld>
            <a:endParaRPr lang="ko-KR" altLang="en-US"/>
          </a:p>
        </p:txBody>
      </p:sp>
    </p:spTree>
    <p:extLst>
      <p:ext uri="{BB962C8B-B14F-4D97-AF65-F5344CB8AC3E}">
        <p14:creationId xmlns:p14="http://schemas.microsoft.com/office/powerpoint/2010/main" val="2242852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8B818A-018C-4323-A997-7350A9068357}" type="slidenum">
              <a:rPr lang="ko-KR" altLang="en-US" smtClean="0"/>
              <a:t>8</a:t>
            </a:fld>
            <a:endParaRPr lang="ko-KR" altLang="en-US"/>
          </a:p>
        </p:txBody>
      </p:sp>
    </p:spTree>
    <p:extLst>
      <p:ext uri="{BB962C8B-B14F-4D97-AF65-F5344CB8AC3E}">
        <p14:creationId xmlns:p14="http://schemas.microsoft.com/office/powerpoint/2010/main" val="1803715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8B818A-018C-4323-A997-7350A9068357}" type="slidenum">
              <a:rPr lang="ko-KR" altLang="en-US" smtClean="0"/>
              <a:t>9</a:t>
            </a:fld>
            <a:endParaRPr lang="ko-KR" altLang="en-US"/>
          </a:p>
        </p:txBody>
      </p:sp>
    </p:spTree>
    <p:extLst>
      <p:ext uri="{BB962C8B-B14F-4D97-AF65-F5344CB8AC3E}">
        <p14:creationId xmlns:p14="http://schemas.microsoft.com/office/powerpoint/2010/main" val="1130992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8B818A-018C-4323-A997-7350A9068357}" type="slidenum">
              <a:rPr lang="ko-KR" altLang="en-US" smtClean="0"/>
              <a:t>10</a:t>
            </a:fld>
            <a:endParaRPr lang="ko-KR" altLang="en-US"/>
          </a:p>
        </p:txBody>
      </p:sp>
    </p:spTree>
    <p:extLst>
      <p:ext uri="{BB962C8B-B14F-4D97-AF65-F5344CB8AC3E}">
        <p14:creationId xmlns:p14="http://schemas.microsoft.com/office/powerpoint/2010/main" val="2411102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8B818A-018C-4323-A997-7350A9068357}" type="slidenum">
              <a:rPr lang="ko-KR" altLang="en-US" smtClean="0"/>
              <a:t>11</a:t>
            </a:fld>
            <a:endParaRPr lang="ko-KR" altLang="en-US"/>
          </a:p>
        </p:txBody>
      </p:sp>
    </p:spTree>
    <p:extLst>
      <p:ext uri="{BB962C8B-B14F-4D97-AF65-F5344CB8AC3E}">
        <p14:creationId xmlns:p14="http://schemas.microsoft.com/office/powerpoint/2010/main" val="6773417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gif"/></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55AF8C-1093-8446-3B1B-189C12DA883D}"/>
              </a:ext>
            </a:extLst>
          </p:cNvPr>
          <p:cNvSpPr>
            <a:spLocks noGrp="1"/>
          </p:cNvSpPr>
          <p:nvPr>
            <p:ph type="dt" sz="half" idx="10"/>
          </p:nvPr>
        </p:nvSpPr>
        <p:spPr>
          <a:xfrm>
            <a:off x="190679" y="6491634"/>
            <a:ext cx="2977978" cy="229841"/>
          </a:xfrm>
        </p:spPr>
        <p:txBody>
          <a:bodyPr/>
          <a:lstStyle>
            <a:lvl1pPr>
              <a:defRPr sz="900"/>
            </a:lvl1pPr>
          </a:lstStyle>
          <a:p>
            <a:r>
              <a:rPr lang="en-GB" spc="10" dirty="0">
                <a:solidFill>
                  <a:schemeClr val="bg1"/>
                </a:solidFill>
                <a:latin typeface="LG EI Text TTF Regular" panose="020B0500000101010101" pitchFamily="50" charset="-127"/>
                <a:ea typeface="LG EI Text TTF Regular" panose="020B0500000101010101" pitchFamily="50" charset="-127"/>
              </a:rPr>
              <a:t>ⓒ 2023 Vehicle component Solutions of LG Electronics</a:t>
            </a:r>
          </a:p>
        </p:txBody>
      </p:sp>
      <p:sp>
        <p:nvSpPr>
          <p:cNvPr id="9" name="Text Placeholder 8">
            <a:extLst>
              <a:ext uri="{FF2B5EF4-FFF2-40B4-BE49-F238E27FC236}">
                <a16:creationId xmlns:a16="http://schemas.microsoft.com/office/drawing/2014/main" id="{045DB0B2-89BC-4F8D-D6CB-764FB2D952A6}"/>
              </a:ext>
            </a:extLst>
          </p:cNvPr>
          <p:cNvSpPr>
            <a:spLocks noGrp="1"/>
          </p:cNvSpPr>
          <p:nvPr>
            <p:ph type="body" sz="quarter" idx="13" hasCustomPrompt="1"/>
          </p:nvPr>
        </p:nvSpPr>
        <p:spPr>
          <a:xfrm>
            <a:off x="5775105" y="2854909"/>
            <a:ext cx="6096000" cy="615554"/>
          </a:xfrm>
        </p:spPr>
        <p:txBody>
          <a:bodyPr/>
          <a:lstStyle>
            <a:lvl1pPr marL="0" indent="0">
              <a:buFontTx/>
              <a:buNone/>
              <a:defRPr lang="en-GB" sz="3400" kern="1200" dirty="0" smtClean="0">
                <a:solidFill>
                  <a:schemeClr val="bg1"/>
                </a:solidFill>
                <a:latin typeface="LG EI Headline TTF Semibold" panose="020B0500000101010101" pitchFamily="34" charset="0"/>
                <a:ea typeface="LG Smart UI Bold" panose="020B0500000101010101" pitchFamily="34" charset="-127"/>
                <a:cs typeface="+mn-cs"/>
              </a:defRPr>
            </a:lvl1pPr>
          </a:lstStyle>
          <a:p>
            <a:pPr lvl="0"/>
            <a:r>
              <a:rPr lang="en-GB" dirty="0"/>
              <a:t>Heading</a:t>
            </a:r>
            <a:endParaRPr lang="x-none" dirty="0"/>
          </a:p>
        </p:txBody>
      </p:sp>
      <p:sp>
        <p:nvSpPr>
          <p:cNvPr id="14" name="Text Placeholder 13">
            <a:extLst>
              <a:ext uri="{FF2B5EF4-FFF2-40B4-BE49-F238E27FC236}">
                <a16:creationId xmlns:a16="http://schemas.microsoft.com/office/drawing/2014/main" id="{7202AAA2-FB64-53C0-B66A-78F45CAEE244}"/>
              </a:ext>
            </a:extLst>
          </p:cNvPr>
          <p:cNvSpPr>
            <a:spLocks noGrp="1"/>
          </p:cNvSpPr>
          <p:nvPr>
            <p:ph type="body" sz="quarter" idx="14" hasCustomPrompt="1"/>
          </p:nvPr>
        </p:nvSpPr>
        <p:spPr>
          <a:xfrm>
            <a:off x="5775105" y="3408678"/>
            <a:ext cx="4554538" cy="365125"/>
          </a:xfrm>
        </p:spPr>
        <p:txBody>
          <a:bodyPr/>
          <a:lstStyle>
            <a:lvl1pPr marL="0" indent="0" algn="l" defTabSz="914400" rtl="0" eaLnBrk="1" latinLnBrk="0" hangingPunct="1">
              <a:buNone/>
              <a:defRPr lang="en-GB" sz="1600" kern="1200" spc="50" dirty="0" smtClean="0">
                <a:solidFill>
                  <a:schemeClr val="bg1"/>
                </a:solidFill>
                <a:latin typeface="LG EI Text TTF Regular" panose="020B0500000101010101" pitchFamily="50" charset="-127"/>
                <a:ea typeface="LG EI Text TTF Regular" panose="020B0500000101010101" pitchFamily="50" charset="-127"/>
                <a:cs typeface="+mn-cs"/>
              </a:defRPr>
            </a:lvl1pPr>
            <a:lvl2pPr marL="457200" indent="0">
              <a:buNone/>
              <a:defRPr/>
            </a:lvl2pPr>
          </a:lstStyle>
          <a:p>
            <a:pPr lvl="0"/>
            <a:r>
              <a:rPr lang="en-GB" dirty="0"/>
              <a:t>Subheading</a:t>
            </a:r>
          </a:p>
        </p:txBody>
      </p:sp>
      <p:pic>
        <p:nvPicPr>
          <p:cNvPr id="2" name="그림 10">
            <a:extLst>
              <a:ext uri="{FF2B5EF4-FFF2-40B4-BE49-F238E27FC236}">
                <a16:creationId xmlns:a16="http://schemas.microsoft.com/office/drawing/2014/main" id="{A1F04771-A548-EAB5-A696-01A39F6E700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0123" y="143462"/>
            <a:ext cx="763278" cy="381639"/>
          </a:xfrm>
          <a:prstGeom prst="rect">
            <a:avLst/>
          </a:prstGeom>
        </p:spPr>
      </p:pic>
    </p:spTree>
    <p:extLst>
      <p:ext uri="{BB962C8B-B14F-4D97-AF65-F5344CB8AC3E}">
        <p14:creationId xmlns:p14="http://schemas.microsoft.com/office/powerpoint/2010/main" val="116826834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solidFill>
          <a:srgbClr val="0D0D0D"/>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FC879AEA-3321-7538-3529-AF7265BA3133}"/>
              </a:ext>
            </a:extLst>
          </p:cNvPr>
          <p:cNvSpPr>
            <a:spLocks noGrp="1"/>
          </p:cNvSpPr>
          <p:nvPr>
            <p:ph type="pic" sz="quarter" idx="10" hasCustomPrompt="1"/>
          </p:nvPr>
        </p:nvSpPr>
        <p:spPr>
          <a:xfrm>
            <a:off x="0" y="0"/>
            <a:ext cx="12192000" cy="6858000"/>
          </a:xfrm>
        </p:spPr>
        <p:txBody>
          <a:bodyPr/>
          <a:lstStyle>
            <a:lvl1pPr>
              <a:defRPr>
                <a:solidFill>
                  <a:schemeClr val="bg1"/>
                </a:solidFill>
              </a:defRPr>
            </a:lvl1pPr>
          </a:lstStyle>
          <a:p>
            <a:r>
              <a:rPr lang="ko-KR" altLang="en-US" dirty="0" err="1"/>
              <a:t>사진배경들어가는자리</a:t>
            </a:r>
            <a:endParaRPr lang="x-none" dirty="0"/>
          </a:p>
        </p:txBody>
      </p:sp>
      <p:sp>
        <p:nvSpPr>
          <p:cNvPr id="15" name="Text Placeholder 9">
            <a:extLst>
              <a:ext uri="{FF2B5EF4-FFF2-40B4-BE49-F238E27FC236}">
                <a16:creationId xmlns:a16="http://schemas.microsoft.com/office/drawing/2014/main" id="{557CCD51-F26C-CD54-74DB-C0B2319D295D}"/>
              </a:ext>
            </a:extLst>
          </p:cNvPr>
          <p:cNvSpPr>
            <a:spLocks noGrp="1"/>
          </p:cNvSpPr>
          <p:nvPr>
            <p:ph type="body" sz="quarter" idx="11" hasCustomPrompt="1"/>
          </p:nvPr>
        </p:nvSpPr>
        <p:spPr>
          <a:xfrm>
            <a:off x="404039" y="667147"/>
            <a:ext cx="2137994" cy="436614"/>
          </a:xfrm>
        </p:spPr>
        <p:txBody>
          <a:bodyPr>
            <a:noAutofit/>
          </a:bodyPr>
          <a:lstStyle>
            <a:lvl1pPr marL="0" indent="0" algn="l" defTabSz="914400" rtl="0" eaLnBrk="1" latinLnBrk="0" hangingPunct="1">
              <a:buNone/>
              <a:defRPr lang="en-GB" sz="2400" b="1" kern="1200" dirty="0" smtClean="0">
                <a:solidFill>
                  <a:schemeClr val="bg1"/>
                </a:solidFill>
                <a:latin typeface="LG EI Headline TTF Semibold" panose="020B0500000101010101" pitchFamily="34" charset="0"/>
                <a:ea typeface="LG Smart UI Bold" panose="020B0500000101010101" pitchFamily="34" charset="-127"/>
                <a:cs typeface="+mn-cs"/>
              </a:defRPr>
            </a:lvl1pPr>
          </a:lstStyle>
          <a:p>
            <a:pPr lvl="0"/>
            <a:r>
              <a:rPr lang="en-US" dirty="0"/>
              <a:t>Heading</a:t>
            </a:r>
            <a:endParaRPr lang="en-GB" dirty="0"/>
          </a:p>
        </p:txBody>
      </p:sp>
      <p:sp>
        <p:nvSpPr>
          <p:cNvPr id="17" name="사각형: 둥근 모서리 3">
            <a:extLst>
              <a:ext uri="{FF2B5EF4-FFF2-40B4-BE49-F238E27FC236}">
                <a16:creationId xmlns:a16="http://schemas.microsoft.com/office/drawing/2014/main" id="{23A7357E-0C55-BE7A-71EA-4B4BFD7A3F9A}"/>
              </a:ext>
            </a:extLst>
          </p:cNvPr>
          <p:cNvSpPr/>
          <p:nvPr userDrawn="1"/>
        </p:nvSpPr>
        <p:spPr>
          <a:xfrm>
            <a:off x="450453" y="1378704"/>
            <a:ext cx="6176684" cy="4732385"/>
          </a:xfrm>
          <a:prstGeom prst="roundRect">
            <a:avLst>
              <a:gd name="adj" fmla="val 4990"/>
            </a:avLst>
          </a:prstGeom>
          <a:solidFill>
            <a:srgbClr val="000000">
              <a:alpha val="3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LG Smart UI Regular" panose="020B0500000101010101" pitchFamily="50" charset="-127"/>
              <a:ea typeface="LG Smart UI Regular" panose="020B0500000101010101" pitchFamily="50" charset="-127"/>
            </a:endParaRPr>
          </a:p>
        </p:txBody>
      </p:sp>
      <p:sp>
        <p:nvSpPr>
          <p:cNvPr id="21" name="Text Placeholder 9">
            <a:extLst>
              <a:ext uri="{FF2B5EF4-FFF2-40B4-BE49-F238E27FC236}">
                <a16:creationId xmlns:a16="http://schemas.microsoft.com/office/drawing/2014/main" id="{9D9347A1-70B7-CF75-0264-42E9698A436D}"/>
              </a:ext>
            </a:extLst>
          </p:cNvPr>
          <p:cNvSpPr>
            <a:spLocks noGrp="1"/>
          </p:cNvSpPr>
          <p:nvPr>
            <p:ph type="body" sz="quarter" idx="12" hasCustomPrompt="1"/>
          </p:nvPr>
        </p:nvSpPr>
        <p:spPr>
          <a:xfrm>
            <a:off x="688476" y="1822280"/>
            <a:ext cx="5407524" cy="853187"/>
          </a:xfrm>
        </p:spPr>
        <p:txBody>
          <a:bodyPr>
            <a:noAutofit/>
          </a:bodyPr>
          <a:lstStyle>
            <a:lvl1pPr marL="0" indent="0" algn="l" defTabSz="914400" rtl="0" eaLnBrk="1" latinLnBrk="0" hangingPunct="1">
              <a:buNone/>
              <a:defRPr lang="en-GB" sz="1400" b="1" i="0" kern="1200" dirty="0" smtClean="0">
                <a:solidFill>
                  <a:schemeClr val="bg1"/>
                </a:solidFill>
                <a:latin typeface="LG EI Headline TTF Regular" panose="020B0500000101010101" pitchFamily="34" charset="0"/>
                <a:ea typeface="LG Smart UI Bold" panose="020B0500000101010101" pitchFamily="34" charset="-127"/>
                <a:cs typeface="+mn-cs"/>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Introduction</a:t>
            </a:r>
            <a:endParaRPr lang="en-GB" dirty="0"/>
          </a:p>
        </p:txBody>
      </p:sp>
      <p:sp>
        <p:nvSpPr>
          <p:cNvPr id="34" name="Text Placeholder 9">
            <a:extLst>
              <a:ext uri="{FF2B5EF4-FFF2-40B4-BE49-F238E27FC236}">
                <a16:creationId xmlns:a16="http://schemas.microsoft.com/office/drawing/2014/main" id="{5A30AA9E-866C-7228-1B84-518EE1B5762A}"/>
              </a:ext>
            </a:extLst>
          </p:cNvPr>
          <p:cNvSpPr>
            <a:spLocks noGrp="1"/>
          </p:cNvSpPr>
          <p:nvPr>
            <p:ph type="body" sz="quarter" idx="13" hasCustomPrompt="1"/>
          </p:nvPr>
        </p:nvSpPr>
        <p:spPr>
          <a:xfrm>
            <a:off x="688476" y="2947539"/>
            <a:ext cx="5407524" cy="273880"/>
          </a:xfrm>
        </p:spPr>
        <p:txBody>
          <a:bodyPr>
            <a:noAutofit/>
          </a:bodyPr>
          <a:lstStyle>
            <a:lvl1pPr marL="0" indent="0" algn="l" defTabSz="914400" rtl="0" eaLnBrk="1" latinLnBrk="0" hangingPunct="1">
              <a:buNone/>
              <a:defRPr lang="en-GB" sz="1800" b="1" i="0" kern="1200" dirty="0" smtClean="0">
                <a:solidFill>
                  <a:srgbClr val="FD312E"/>
                </a:solidFill>
                <a:latin typeface="LG EI Headline TTF Regular" panose="020B0500000101010101" pitchFamily="34" charset="0"/>
                <a:ea typeface="LG Smart UI Bold" panose="020B0500000101010101" pitchFamily="34" charset="-127"/>
                <a:cs typeface="+mn-cs"/>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Heading</a:t>
            </a:r>
            <a:endParaRPr lang="en-GB" dirty="0"/>
          </a:p>
        </p:txBody>
      </p:sp>
      <p:sp>
        <p:nvSpPr>
          <p:cNvPr id="35" name="Text Placeholder 9">
            <a:extLst>
              <a:ext uri="{FF2B5EF4-FFF2-40B4-BE49-F238E27FC236}">
                <a16:creationId xmlns:a16="http://schemas.microsoft.com/office/drawing/2014/main" id="{40AF4605-0112-34A3-0263-DDC78517FA23}"/>
              </a:ext>
            </a:extLst>
          </p:cNvPr>
          <p:cNvSpPr>
            <a:spLocks noGrp="1"/>
          </p:cNvSpPr>
          <p:nvPr>
            <p:ph type="body" sz="quarter" idx="14" hasCustomPrompt="1"/>
          </p:nvPr>
        </p:nvSpPr>
        <p:spPr>
          <a:xfrm>
            <a:off x="688476" y="3209633"/>
            <a:ext cx="5407524" cy="394912"/>
          </a:xfrm>
        </p:spPr>
        <p:txBody>
          <a:bodyPr>
            <a:noAutofit/>
          </a:bodyPr>
          <a:lstStyle>
            <a:lvl1pPr marL="0" indent="0" algn="l" defTabSz="914400" rtl="0" eaLnBrk="1" latinLnBrk="0" hangingPunct="1">
              <a:buNone/>
              <a:defRPr lang="en-GB" sz="1400" b="1" i="0" kern="1200" dirty="0" smtClean="0">
                <a:solidFill>
                  <a:schemeClr val="bg1"/>
                </a:solidFill>
                <a:latin typeface="LG EI Headline TTF Regular" panose="020B0500000101010101" pitchFamily="34" charset="0"/>
                <a:ea typeface="LG Smart UI Bold" panose="020B0500000101010101" pitchFamily="34" charset="-127"/>
                <a:cs typeface="+mn-cs"/>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Information</a:t>
            </a:r>
            <a:endParaRPr lang="en-GB" dirty="0"/>
          </a:p>
        </p:txBody>
      </p:sp>
      <p:sp>
        <p:nvSpPr>
          <p:cNvPr id="36" name="Text Placeholder 9">
            <a:extLst>
              <a:ext uri="{FF2B5EF4-FFF2-40B4-BE49-F238E27FC236}">
                <a16:creationId xmlns:a16="http://schemas.microsoft.com/office/drawing/2014/main" id="{382C840D-D404-64BC-58CA-7B1DE75CAE59}"/>
              </a:ext>
            </a:extLst>
          </p:cNvPr>
          <p:cNvSpPr>
            <a:spLocks noGrp="1"/>
          </p:cNvSpPr>
          <p:nvPr>
            <p:ph type="body" sz="quarter" idx="15" hasCustomPrompt="1"/>
          </p:nvPr>
        </p:nvSpPr>
        <p:spPr>
          <a:xfrm>
            <a:off x="688476" y="3599472"/>
            <a:ext cx="5407524" cy="273880"/>
          </a:xfrm>
        </p:spPr>
        <p:txBody>
          <a:bodyPr>
            <a:noAutofit/>
          </a:bodyPr>
          <a:lstStyle>
            <a:lvl1pPr marL="0" indent="0" algn="l" defTabSz="914400" rtl="0" eaLnBrk="1" latinLnBrk="0" hangingPunct="1">
              <a:buNone/>
              <a:defRPr lang="en-GB" sz="1800" b="1" i="0" kern="1200" dirty="0" smtClean="0">
                <a:solidFill>
                  <a:srgbClr val="FD312E"/>
                </a:solidFill>
                <a:latin typeface="LG EI Headline TTF Regular" panose="020B0500000101010101" pitchFamily="34" charset="0"/>
                <a:ea typeface="LG Smart UI Bold" panose="020B0500000101010101" pitchFamily="34" charset="-127"/>
                <a:cs typeface="+mn-cs"/>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Heading</a:t>
            </a:r>
            <a:endParaRPr lang="en-GB" dirty="0"/>
          </a:p>
        </p:txBody>
      </p:sp>
      <p:sp>
        <p:nvSpPr>
          <p:cNvPr id="37" name="Text Placeholder 9">
            <a:extLst>
              <a:ext uri="{FF2B5EF4-FFF2-40B4-BE49-F238E27FC236}">
                <a16:creationId xmlns:a16="http://schemas.microsoft.com/office/drawing/2014/main" id="{D4315165-2099-E333-C6A9-303C4A93A744}"/>
              </a:ext>
            </a:extLst>
          </p:cNvPr>
          <p:cNvSpPr>
            <a:spLocks noGrp="1"/>
          </p:cNvSpPr>
          <p:nvPr>
            <p:ph type="body" sz="quarter" idx="16" hasCustomPrompt="1"/>
          </p:nvPr>
        </p:nvSpPr>
        <p:spPr>
          <a:xfrm>
            <a:off x="688476" y="3861566"/>
            <a:ext cx="5407524" cy="394912"/>
          </a:xfrm>
        </p:spPr>
        <p:txBody>
          <a:bodyPr>
            <a:noAutofit/>
          </a:bodyPr>
          <a:lstStyle>
            <a:lvl1pPr marL="0" indent="0" algn="l" defTabSz="914400" rtl="0" eaLnBrk="1" latinLnBrk="0" hangingPunct="1">
              <a:buNone/>
              <a:defRPr lang="en-GB" sz="1400" b="1" i="0" kern="1200" dirty="0" smtClean="0">
                <a:solidFill>
                  <a:schemeClr val="bg1"/>
                </a:solidFill>
                <a:latin typeface="LG EI Headline TTF Regular" panose="020B0500000101010101" pitchFamily="34" charset="0"/>
                <a:ea typeface="LG Smart UI Bold" panose="020B0500000101010101" pitchFamily="34" charset="-127"/>
                <a:cs typeface="+mn-cs"/>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Information</a:t>
            </a:r>
            <a:endParaRPr lang="en-GB" dirty="0"/>
          </a:p>
        </p:txBody>
      </p:sp>
      <p:sp>
        <p:nvSpPr>
          <p:cNvPr id="38" name="Text Placeholder 9">
            <a:extLst>
              <a:ext uri="{FF2B5EF4-FFF2-40B4-BE49-F238E27FC236}">
                <a16:creationId xmlns:a16="http://schemas.microsoft.com/office/drawing/2014/main" id="{B0DA025E-0027-0450-47B2-C7442929FB6B}"/>
              </a:ext>
            </a:extLst>
          </p:cNvPr>
          <p:cNvSpPr>
            <a:spLocks noGrp="1"/>
          </p:cNvSpPr>
          <p:nvPr>
            <p:ph type="body" sz="quarter" idx="17" hasCustomPrompt="1"/>
          </p:nvPr>
        </p:nvSpPr>
        <p:spPr>
          <a:xfrm>
            <a:off x="688476" y="4268338"/>
            <a:ext cx="5407524" cy="273880"/>
          </a:xfrm>
        </p:spPr>
        <p:txBody>
          <a:bodyPr>
            <a:noAutofit/>
          </a:bodyPr>
          <a:lstStyle>
            <a:lvl1pPr marL="0" indent="0" algn="l" defTabSz="914400" rtl="0" eaLnBrk="1" latinLnBrk="0" hangingPunct="1">
              <a:buNone/>
              <a:defRPr lang="en-GB" sz="1800" b="1" i="0" kern="1200" dirty="0" smtClean="0">
                <a:solidFill>
                  <a:srgbClr val="FD312E"/>
                </a:solidFill>
                <a:latin typeface="LG EI Headline TTF Regular" panose="020B0500000101010101" pitchFamily="34" charset="0"/>
                <a:ea typeface="LG Smart UI Bold" panose="020B0500000101010101" pitchFamily="34" charset="-127"/>
                <a:cs typeface="+mn-cs"/>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Heading</a:t>
            </a:r>
            <a:endParaRPr lang="en-GB" dirty="0"/>
          </a:p>
        </p:txBody>
      </p:sp>
      <p:sp>
        <p:nvSpPr>
          <p:cNvPr id="39" name="Text Placeholder 9">
            <a:extLst>
              <a:ext uri="{FF2B5EF4-FFF2-40B4-BE49-F238E27FC236}">
                <a16:creationId xmlns:a16="http://schemas.microsoft.com/office/drawing/2014/main" id="{1593D0CE-2645-1202-ACA9-FD90613CD859}"/>
              </a:ext>
            </a:extLst>
          </p:cNvPr>
          <p:cNvSpPr>
            <a:spLocks noGrp="1"/>
          </p:cNvSpPr>
          <p:nvPr>
            <p:ph type="body" sz="quarter" idx="18" hasCustomPrompt="1"/>
          </p:nvPr>
        </p:nvSpPr>
        <p:spPr>
          <a:xfrm>
            <a:off x="688476" y="4530432"/>
            <a:ext cx="5407524" cy="394912"/>
          </a:xfrm>
        </p:spPr>
        <p:txBody>
          <a:bodyPr>
            <a:noAutofit/>
          </a:bodyPr>
          <a:lstStyle>
            <a:lvl1pPr marL="0" indent="0" algn="l" defTabSz="914400" rtl="0" eaLnBrk="1" latinLnBrk="0" hangingPunct="1">
              <a:buNone/>
              <a:defRPr lang="en-GB" sz="1400" b="1" i="0" kern="1200" dirty="0" smtClean="0">
                <a:solidFill>
                  <a:schemeClr val="bg1"/>
                </a:solidFill>
                <a:latin typeface="LG EI Headline TTF Regular" panose="020B0500000101010101" pitchFamily="34" charset="0"/>
                <a:ea typeface="LG Smart UI Bold" panose="020B0500000101010101" pitchFamily="34" charset="-127"/>
                <a:cs typeface="+mn-cs"/>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Information</a:t>
            </a:r>
            <a:endParaRPr lang="en-GB" dirty="0"/>
          </a:p>
        </p:txBody>
      </p:sp>
      <p:sp>
        <p:nvSpPr>
          <p:cNvPr id="40" name="Text Placeholder 9">
            <a:extLst>
              <a:ext uri="{FF2B5EF4-FFF2-40B4-BE49-F238E27FC236}">
                <a16:creationId xmlns:a16="http://schemas.microsoft.com/office/drawing/2014/main" id="{74268EFB-A56B-8E43-17DC-1879EF0246C7}"/>
              </a:ext>
            </a:extLst>
          </p:cNvPr>
          <p:cNvSpPr>
            <a:spLocks noGrp="1"/>
          </p:cNvSpPr>
          <p:nvPr>
            <p:ph type="body" sz="quarter" idx="19" hasCustomPrompt="1"/>
          </p:nvPr>
        </p:nvSpPr>
        <p:spPr>
          <a:xfrm>
            <a:off x="688476" y="4928738"/>
            <a:ext cx="5407524" cy="273880"/>
          </a:xfrm>
        </p:spPr>
        <p:txBody>
          <a:bodyPr>
            <a:noAutofit/>
          </a:bodyPr>
          <a:lstStyle>
            <a:lvl1pPr marL="0" indent="0" algn="l" defTabSz="914400" rtl="0" eaLnBrk="1" latinLnBrk="0" hangingPunct="1">
              <a:buNone/>
              <a:defRPr lang="en-GB" sz="1800" b="1" i="0" kern="1200" dirty="0" smtClean="0">
                <a:solidFill>
                  <a:srgbClr val="FD312E"/>
                </a:solidFill>
                <a:latin typeface="LG EI Headline TTF Regular" panose="020B0500000101010101" pitchFamily="34" charset="0"/>
                <a:ea typeface="LG Smart UI Bold" panose="020B0500000101010101" pitchFamily="34" charset="-127"/>
                <a:cs typeface="+mn-cs"/>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Heading</a:t>
            </a:r>
            <a:endParaRPr lang="en-GB" dirty="0"/>
          </a:p>
        </p:txBody>
      </p:sp>
      <p:sp>
        <p:nvSpPr>
          <p:cNvPr id="41" name="Text Placeholder 9">
            <a:extLst>
              <a:ext uri="{FF2B5EF4-FFF2-40B4-BE49-F238E27FC236}">
                <a16:creationId xmlns:a16="http://schemas.microsoft.com/office/drawing/2014/main" id="{80EAF7B3-0A54-1DFB-638A-A415B41DCE2C}"/>
              </a:ext>
            </a:extLst>
          </p:cNvPr>
          <p:cNvSpPr>
            <a:spLocks noGrp="1"/>
          </p:cNvSpPr>
          <p:nvPr>
            <p:ph type="body" sz="quarter" idx="20" hasCustomPrompt="1"/>
          </p:nvPr>
        </p:nvSpPr>
        <p:spPr>
          <a:xfrm>
            <a:off x="688476" y="5190832"/>
            <a:ext cx="5407524" cy="394912"/>
          </a:xfrm>
        </p:spPr>
        <p:txBody>
          <a:bodyPr>
            <a:noAutofit/>
          </a:bodyPr>
          <a:lstStyle>
            <a:lvl1pPr marL="0" indent="0" algn="l" defTabSz="914400" rtl="0" eaLnBrk="1" latinLnBrk="0" hangingPunct="1">
              <a:buNone/>
              <a:defRPr lang="en-GB" sz="1400" b="1" i="0" kern="1200" dirty="0" smtClean="0">
                <a:solidFill>
                  <a:schemeClr val="bg1"/>
                </a:solidFill>
                <a:latin typeface="LG EI Headline TTF Regular" panose="020B0500000101010101" pitchFamily="34" charset="0"/>
                <a:ea typeface="LG Smart UI Bold" panose="020B0500000101010101" pitchFamily="34" charset="-127"/>
                <a:cs typeface="+mn-cs"/>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Information</a:t>
            </a:r>
            <a:endParaRPr lang="en-GB" dirty="0"/>
          </a:p>
        </p:txBody>
      </p:sp>
      <p:sp>
        <p:nvSpPr>
          <p:cNvPr id="42" name="Text Placeholder 7">
            <a:extLst>
              <a:ext uri="{FF2B5EF4-FFF2-40B4-BE49-F238E27FC236}">
                <a16:creationId xmlns:a16="http://schemas.microsoft.com/office/drawing/2014/main" id="{53F852D7-5A57-A0FF-F00F-2907EA72B98E}"/>
              </a:ext>
            </a:extLst>
          </p:cNvPr>
          <p:cNvSpPr>
            <a:spLocks noGrp="1"/>
          </p:cNvSpPr>
          <p:nvPr>
            <p:ph type="body" sz="quarter" idx="21" hasCustomPrompt="1"/>
          </p:nvPr>
        </p:nvSpPr>
        <p:spPr>
          <a:xfrm>
            <a:off x="4935802" y="163296"/>
            <a:ext cx="2320395" cy="260350"/>
          </a:xfrm>
        </p:spPr>
        <p:txBody>
          <a:bodyPr/>
          <a:lstStyle>
            <a:lvl1pPr marL="0" indent="0" algn="ctr" defTabSz="914400" rtl="0" eaLnBrk="1" latinLnBrk="0" hangingPunct="1">
              <a:buNone/>
              <a:defRPr lang="en-GB" sz="1000" kern="1200" dirty="0" smtClean="0">
                <a:solidFill>
                  <a:schemeClr val="bg1"/>
                </a:solidFill>
                <a:latin typeface="LG EI Text TTF Regular" panose="020B0500000101010101" pitchFamily="50" charset="-127"/>
                <a:ea typeface="LG EI Text TTF Regular" panose="020B0500000101010101" pitchFamily="50" charset="-127"/>
                <a:cs typeface="+mn-cs"/>
              </a:defRPr>
            </a:lvl1pPr>
          </a:lstStyle>
          <a:p>
            <a:pPr lvl="0"/>
            <a:r>
              <a:rPr lang="en-GB" dirty="0"/>
              <a:t>Chapter Name</a:t>
            </a:r>
          </a:p>
        </p:txBody>
      </p:sp>
      <p:pic>
        <p:nvPicPr>
          <p:cNvPr id="43" name="그림 10">
            <a:extLst>
              <a:ext uri="{FF2B5EF4-FFF2-40B4-BE49-F238E27FC236}">
                <a16:creationId xmlns:a16="http://schemas.microsoft.com/office/drawing/2014/main" id="{D8BCD669-638E-4183-63C8-03BAFD052C5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06954" y="125356"/>
            <a:ext cx="521130" cy="260565"/>
          </a:xfrm>
          <a:prstGeom prst="rect">
            <a:avLst/>
          </a:prstGeom>
        </p:spPr>
      </p:pic>
      <p:sp>
        <p:nvSpPr>
          <p:cNvPr id="44" name="Slide Number Placeholder 5">
            <a:extLst>
              <a:ext uri="{FF2B5EF4-FFF2-40B4-BE49-F238E27FC236}">
                <a16:creationId xmlns:a16="http://schemas.microsoft.com/office/drawing/2014/main" id="{87041E2C-527C-B61A-3192-DA8D1B7E22FB}"/>
              </a:ext>
            </a:extLst>
          </p:cNvPr>
          <p:cNvSpPr>
            <a:spLocks noGrp="1"/>
          </p:cNvSpPr>
          <p:nvPr>
            <p:ph type="sldNum" sz="quarter" idx="22"/>
          </p:nvPr>
        </p:nvSpPr>
        <p:spPr>
          <a:xfrm>
            <a:off x="11438467" y="6394246"/>
            <a:ext cx="451713" cy="365292"/>
          </a:xfrm>
        </p:spPr>
        <p:txBody>
          <a:bodyPr/>
          <a:lstStyle>
            <a:lvl1pPr>
              <a:defRPr sz="1100">
                <a:solidFill>
                  <a:schemeClr val="bg1"/>
                </a:solidFill>
              </a:defRPr>
            </a:lvl1pPr>
          </a:lstStyle>
          <a:p>
            <a:fld id="{4D64D9A1-ACC8-D947-8EC5-EAD88FFB273B}" type="slidenum">
              <a:rPr lang="x-none" smtClean="0"/>
              <a:pPr/>
              <a:t>‹#›</a:t>
            </a:fld>
            <a:endParaRPr lang="x-none"/>
          </a:p>
        </p:txBody>
      </p:sp>
    </p:spTree>
    <p:extLst>
      <p:ext uri="{BB962C8B-B14F-4D97-AF65-F5344CB8AC3E}">
        <p14:creationId xmlns:p14="http://schemas.microsoft.com/office/powerpoint/2010/main" val="809041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solidFill>
          <a:srgbClr val="0D0D0D"/>
        </a:solidFill>
        <a:effectLst/>
      </p:bgPr>
    </p:b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5E8AD6B2-B0DE-CC24-5CFC-8BA581248DC3}"/>
              </a:ext>
            </a:extLst>
          </p:cNvPr>
          <p:cNvSpPr/>
          <p:nvPr/>
        </p:nvSpPr>
        <p:spPr>
          <a:xfrm>
            <a:off x="8729139" y="1338878"/>
            <a:ext cx="2463118" cy="278492"/>
          </a:xfrm>
          <a:custGeom>
            <a:avLst/>
            <a:gdLst>
              <a:gd name="connsiteX0" fmla="*/ 0 w 2433773"/>
              <a:gd name="connsiteY0" fmla="*/ 0 h 322289"/>
              <a:gd name="connsiteX1" fmla="*/ 2332590 w 2433773"/>
              <a:gd name="connsiteY1" fmla="*/ 0 h 322289"/>
              <a:gd name="connsiteX2" fmla="*/ 2332590 w 2433773"/>
              <a:gd name="connsiteY2" fmla="*/ 3 h 322289"/>
              <a:gd name="connsiteX3" fmla="*/ 2433773 w 2433773"/>
              <a:gd name="connsiteY3" fmla="*/ 161146 h 322289"/>
              <a:gd name="connsiteX4" fmla="*/ 2332590 w 2433773"/>
              <a:gd name="connsiteY4" fmla="*/ 322289 h 322289"/>
              <a:gd name="connsiteX5" fmla="*/ 0 w 2433773"/>
              <a:gd name="connsiteY5" fmla="*/ 322289 h 322289"/>
              <a:gd name="connsiteX6" fmla="*/ 0 w 2433773"/>
              <a:gd name="connsiteY6" fmla="*/ 0 h 32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33773" h="322289">
                <a:moveTo>
                  <a:pt x="0" y="0"/>
                </a:moveTo>
                <a:lnTo>
                  <a:pt x="2332590" y="0"/>
                </a:lnTo>
                <a:lnTo>
                  <a:pt x="2332590" y="3"/>
                </a:lnTo>
                <a:lnTo>
                  <a:pt x="2433773" y="161146"/>
                </a:lnTo>
                <a:lnTo>
                  <a:pt x="2332590" y="322289"/>
                </a:lnTo>
                <a:lnTo>
                  <a:pt x="0" y="322289"/>
                </a:lnTo>
                <a:lnTo>
                  <a:pt x="0" y="0"/>
                </a:lnTo>
                <a:close/>
              </a:path>
            </a:pathLst>
          </a:custGeom>
          <a:gradFill>
            <a:gsLst>
              <a:gs pos="0">
                <a:schemeClr val="bg1"/>
              </a:gs>
              <a:gs pos="100000">
                <a:srgbClr val="333333"/>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x-none" dirty="0"/>
          </a:p>
        </p:txBody>
      </p:sp>
      <p:sp>
        <p:nvSpPr>
          <p:cNvPr id="11" name="Freeform 10">
            <a:extLst>
              <a:ext uri="{FF2B5EF4-FFF2-40B4-BE49-F238E27FC236}">
                <a16:creationId xmlns:a16="http://schemas.microsoft.com/office/drawing/2014/main" id="{96A18448-C589-6AFA-6A46-E1736D1EA04B}"/>
              </a:ext>
            </a:extLst>
          </p:cNvPr>
          <p:cNvSpPr/>
          <p:nvPr/>
        </p:nvSpPr>
        <p:spPr>
          <a:xfrm>
            <a:off x="5447704" y="1335841"/>
            <a:ext cx="3581247" cy="284567"/>
          </a:xfrm>
          <a:custGeom>
            <a:avLst/>
            <a:gdLst>
              <a:gd name="connsiteX0" fmla="*/ 0 w 4055978"/>
              <a:gd name="connsiteY0" fmla="*/ 0 h 322289"/>
              <a:gd name="connsiteX1" fmla="*/ 3954795 w 4055978"/>
              <a:gd name="connsiteY1" fmla="*/ 0 h 322289"/>
              <a:gd name="connsiteX2" fmla="*/ 3954795 w 4055978"/>
              <a:gd name="connsiteY2" fmla="*/ 3 h 322289"/>
              <a:gd name="connsiteX3" fmla="*/ 4055978 w 4055978"/>
              <a:gd name="connsiteY3" fmla="*/ 161146 h 322289"/>
              <a:gd name="connsiteX4" fmla="*/ 3954795 w 4055978"/>
              <a:gd name="connsiteY4" fmla="*/ 322289 h 322289"/>
              <a:gd name="connsiteX5" fmla="*/ 0 w 4055978"/>
              <a:gd name="connsiteY5" fmla="*/ 322289 h 322289"/>
              <a:gd name="connsiteX6" fmla="*/ 0 w 4055978"/>
              <a:gd name="connsiteY6" fmla="*/ 0 h 32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55978" h="322289">
                <a:moveTo>
                  <a:pt x="0" y="0"/>
                </a:moveTo>
                <a:lnTo>
                  <a:pt x="3954795" y="0"/>
                </a:lnTo>
                <a:lnTo>
                  <a:pt x="3954795" y="3"/>
                </a:lnTo>
                <a:lnTo>
                  <a:pt x="4055978" y="161146"/>
                </a:lnTo>
                <a:lnTo>
                  <a:pt x="3954795" y="322289"/>
                </a:lnTo>
                <a:lnTo>
                  <a:pt x="0" y="322289"/>
                </a:lnTo>
                <a:lnTo>
                  <a:pt x="0" y="0"/>
                </a:lnTo>
                <a:close/>
              </a:path>
            </a:pathLst>
          </a:custGeom>
          <a:gradFill>
            <a:gsLst>
              <a:gs pos="0">
                <a:schemeClr val="bg1"/>
              </a:gs>
              <a:gs pos="100000">
                <a:srgbClr val="333333"/>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x-none" dirty="0"/>
          </a:p>
        </p:txBody>
      </p:sp>
      <p:sp>
        <p:nvSpPr>
          <p:cNvPr id="14" name="Freeform 13">
            <a:extLst>
              <a:ext uri="{FF2B5EF4-FFF2-40B4-BE49-F238E27FC236}">
                <a16:creationId xmlns:a16="http://schemas.microsoft.com/office/drawing/2014/main" id="{EC660075-9317-904F-D802-7BF3FF1B4023}"/>
              </a:ext>
            </a:extLst>
          </p:cNvPr>
          <p:cNvSpPr/>
          <p:nvPr/>
        </p:nvSpPr>
        <p:spPr>
          <a:xfrm rot="5400000">
            <a:off x="3215979" y="-819691"/>
            <a:ext cx="285943" cy="4595631"/>
          </a:xfrm>
          <a:custGeom>
            <a:avLst/>
            <a:gdLst>
              <a:gd name="connsiteX0" fmla="*/ 0 w 322290"/>
              <a:gd name="connsiteY0" fmla="*/ 5081664 h 5081664"/>
              <a:gd name="connsiteX1" fmla="*/ 0 w 322290"/>
              <a:gd name="connsiteY1" fmla="*/ 101183 h 5081664"/>
              <a:gd name="connsiteX2" fmla="*/ 3 w 322290"/>
              <a:gd name="connsiteY2" fmla="*/ 101183 h 5081664"/>
              <a:gd name="connsiteX3" fmla="*/ 161146 w 322290"/>
              <a:gd name="connsiteY3" fmla="*/ 0 h 5081664"/>
              <a:gd name="connsiteX4" fmla="*/ 322289 w 322290"/>
              <a:gd name="connsiteY4" fmla="*/ 101183 h 5081664"/>
              <a:gd name="connsiteX5" fmla="*/ 322289 w 322290"/>
              <a:gd name="connsiteY5" fmla="*/ 101183 h 5081664"/>
              <a:gd name="connsiteX6" fmla="*/ 322289 w 322290"/>
              <a:gd name="connsiteY6" fmla="*/ 101183 h 5081664"/>
              <a:gd name="connsiteX7" fmla="*/ 322290 w 322290"/>
              <a:gd name="connsiteY7" fmla="*/ 101183 h 5081664"/>
              <a:gd name="connsiteX8" fmla="*/ 322289 w 322290"/>
              <a:gd name="connsiteY8" fmla="*/ 101183 h 5081664"/>
              <a:gd name="connsiteX9" fmla="*/ 322289 w 322290"/>
              <a:gd name="connsiteY9" fmla="*/ 5081664 h 5081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290" h="5081664">
                <a:moveTo>
                  <a:pt x="0" y="5081664"/>
                </a:moveTo>
                <a:lnTo>
                  <a:pt x="0" y="101183"/>
                </a:lnTo>
                <a:lnTo>
                  <a:pt x="3" y="101183"/>
                </a:lnTo>
                <a:lnTo>
                  <a:pt x="161146" y="0"/>
                </a:lnTo>
                <a:lnTo>
                  <a:pt x="322289" y="101183"/>
                </a:lnTo>
                <a:lnTo>
                  <a:pt x="322289" y="101183"/>
                </a:lnTo>
                <a:lnTo>
                  <a:pt x="322289" y="101183"/>
                </a:lnTo>
                <a:lnTo>
                  <a:pt x="322290" y="101183"/>
                </a:lnTo>
                <a:lnTo>
                  <a:pt x="322289" y="101183"/>
                </a:lnTo>
                <a:lnTo>
                  <a:pt x="322289" y="5081664"/>
                </a:lnTo>
                <a:close/>
              </a:path>
            </a:pathLst>
          </a:custGeom>
          <a:gradFill flip="none" rotWithShape="1">
            <a:gsLst>
              <a:gs pos="0">
                <a:schemeClr val="bg1"/>
              </a:gs>
              <a:gs pos="100000">
                <a:srgbClr val="262626"/>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x-none" dirty="0"/>
          </a:p>
        </p:txBody>
      </p:sp>
      <p:sp>
        <p:nvSpPr>
          <p:cNvPr id="19" name="Text Placeholder 9">
            <a:extLst>
              <a:ext uri="{FF2B5EF4-FFF2-40B4-BE49-F238E27FC236}">
                <a16:creationId xmlns:a16="http://schemas.microsoft.com/office/drawing/2014/main" id="{C04CA9D7-563F-A2C6-8EA8-F593583500E5}"/>
              </a:ext>
            </a:extLst>
          </p:cNvPr>
          <p:cNvSpPr>
            <a:spLocks noGrp="1"/>
          </p:cNvSpPr>
          <p:nvPr>
            <p:ph type="body" sz="quarter" idx="16" hasCustomPrompt="1"/>
          </p:nvPr>
        </p:nvSpPr>
        <p:spPr>
          <a:xfrm>
            <a:off x="1036165" y="1347345"/>
            <a:ext cx="595035" cy="307777"/>
          </a:xfrm>
        </p:spPr>
        <p:txBody>
          <a:bodyPr>
            <a:noAutofit/>
          </a:bodyPr>
          <a:lstStyle>
            <a:lvl1pPr marL="0" indent="0" algn="l" defTabSz="914400" rtl="0" eaLnBrk="1" latinLnBrk="0" hangingPunct="1">
              <a:buNone/>
              <a:defRPr lang="en-GB" sz="1400" b="1" i="0" kern="1200" dirty="0" smtClean="0">
                <a:solidFill>
                  <a:schemeClr val="bg1"/>
                </a:solidFill>
                <a:latin typeface="LG EI Headline TTF Regular" panose="020B0500000101010101" pitchFamily="34" charset="0"/>
                <a:ea typeface="LG Smart UI Bold" panose="020B0500000101010101" pitchFamily="34" charset="-127"/>
                <a:cs typeface="+mn-cs"/>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ko-KR" dirty="0"/>
              <a:t>0000</a:t>
            </a:r>
            <a:endParaRPr lang="en-GB" dirty="0"/>
          </a:p>
        </p:txBody>
      </p:sp>
      <p:sp>
        <p:nvSpPr>
          <p:cNvPr id="23" name="Text Placeholder 22">
            <a:extLst>
              <a:ext uri="{FF2B5EF4-FFF2-40B4-BE49-F238E27FC236}">
                <a16:creationId xmlns:a16="http://schemas.microsoft.com/office/drawing/2014/main" id="{B7FE4E4F-A701-85DE-E586-F7A4452A528A}"/>
              </a:ext>
            </a:extLst>
          </p:cNvPr>
          <p:cNvSpPr>
            <a:spLocks noGrp="1"/>
          </p:cNvSpPr>
          <p:nvPr>
            <p:ph type="body" sz="quarter" idx="17" hasCustomPrompt="1"/>
          </p:nvPr>
        </p:nvSpPr>
        <p:spPr>
          <a:xfrm>
            <a:off x="4555529" y="1341172"/>
            <a:ext cx="892175" cy="276198"/>
          </a:xfrm>
        </p:spPr>
        <p:txBody>
          <a:bodyPr>
            <a:noAutofit/>
          </a:bodyPr>
          <a:lstStyle>
            <a:lvl1pPr marL="0" indent="0" algn="r">
              <a:buNone/>
              <a:defRPr sz="1400"/>
            </a:lvl1pPr>
          </a:lstStyle>
          <a:p>
            <a:pPr lvl="0"/>
            <a:r>
              <a:rPr lang="en-GB" dirty="0"/>
              <a:t>Year1</a:t>
            </a:r>
            <a:endParaRPr lang="x-none" dirty="0"/>
          </a:p>
        </p:txBody>
      </p:sp>
      <p:sp>
        <p:nvSpPr>
          <p:cNvPr id="25" name="Text Placeholder 22">
            <a:extLst>
              <a:ext uri="{FF2B5EF4-FFF2-40B4-BE49-F238E27FC236}">
                <a16:creationId xmlns:a16="http://schemas.microsoft.com/office/drawing/2014/main" id="{E00F6AA6-E27C-C19E-EFAD-24725E186261}"/>
              </a:ext>
            </a:extLst>
          </p:cNvPr>
          <p:cNvSpPr>
            <a:spLocks noGrp="1"/>
          </p:cNvSpPr>
          <p:nvPr>
            <p:ph type="body" sz="quarter" idx="18" hasCustomPrompt="1"/>
          </p:nvPr>
        </p:nvSpPr>
        <p:spPr>
          <a:xfrm>
            <a:off x="7964774" y="1341172"/>
            <a:ext cx="892175" cy="276198"/>
          </a:xfrm>
        </p:spPr>
        <p:txBody>
          <a:bodyPr>
            <a:noAutofit/>
          </a:bodyPr>
          <a:lstStyle>
            <a:lvl1pPr marL="0" indent="0" algn="r">
              <a:buNone/>
              <a:defRPr sz="1400"/>
            </a:lvl1pPr>
          </a:lstStyle>
          <a:p>
            <a:pPr lvl="0"/>
            <a:r>
              <a:rPr lang="en-GB" dirty="0"/>
              <a:t>Year2</a:t>
            </a:r>
            <a:endParaRPr lang="x-none" dirty="0"/>
          </a:p>
        </p:txBody>
      </p:sp>
      <p:sp>
        <p:nvSpPr>
          <p:cNvPr id="26" name="Text Placeholder 22">
            <a:extLst>
              <a:ext uri="{FF2B5EF4-FFF2-40B4-BE49-F238E27FC236}">
                <a16:creationId xmlns:a16="http://schemas.microsoft.com/office/drawing/2014/main" id="{EE381281-5BB0-DB0F-FBB0-6645684AC2D3}"/>
              </a:ext>
            </a:extLst>
          </p:cNvPr>
          <p:cNvSpPr>
            <a:spLocks noGrp="1"/>
          </p:cNvSpPr>
          <p:nvPr>
            <p:ph type="body" sz="quarter" idx="19" hasCustomPrompt="1"/>
          </p:nvPr>
        </p:nvSpPr>
        <p:spPr>
          <a:xfrm>
            <a:off x="10126596" y="1341172"/>
            <a:ext cx="892175" cy="276198"/>
          </a:xfrm>
        </p:spPr>
        <p:txBody>
          <a:bodyPr>
            <a:noAutofit/>
          </a:bodyPr>
          <a:lstStyle>
            <a:lvl1pPr marL="0" indent="0" algn="r">
              <a:buNone/>
              <a:defRPr sz="1400"/>
            </a:lvl1pPr>
          </a:lstStyle>
          <a:p>
            <a:pPr lvl="0"/>
            <a:r>
              <a:rPr lang="en-GB" dirty="0"/>
              <a:t>Year3</a:t>
            </a:r>
            <a:endParaRPr lang="x-none" dirty="0"/>
          </a:p>
        </p:txBody>
      </p:sp>
      <p:sp>
        <p:nvSpPr>
          <p:cNvPr id="27" name="Rounded Rectangle 26">
            <a:extLst>
              <a:ext uri="{FF2B5EF4-FFF2-40B4-BE49-F238E27FC236}">
                <a16:creationId xmlns:a16="http://schemas.microsoft.com/office/drawing/2014/main" id="{A361B766-1790-BFFA-226F-11AA782F4AFA}"/>
              </a:ext>
            </a:extLst>
          </p:cNvPr>
          <p:cNvSpPr/>
          <p:nvPr userDrawn="1"/>
        </p:nvSpPr>
        <p:spPr>
          <a:xfrm>
            <a:off x="1042322" y="1701727"/>
            <a:ext cx="10140309" cy="4464123"/>
          </a:xfrm>
          <a:prstGeom prst="roundRect">
            <a:avLst>
              <a:gd name="adj" fmla="val 646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dirty="0">
              <a:latin typeface="LG EI Text TTF Regular" panose="020B0500000101010101" pitchFamily="50" charset="-127"/>
              <a:ea typeface="LG EI Text TTF Regular" panose="020B0500000101010101" pitchFamily="50" charset="-127"/>
            </a:endParaRPr>
          </a:p>
        </p:txBody>
      </p:sp>
      <p:cxnSp>
        <p:nvCxnSpPr>
          <p:cNvPr id="28" name="Straight Connector 27">
            <a:extLst>
              <a:ext uri="{FF2B5EF4-FFF2-40B4-BE49-F238E27FC236}">
                <a16:creationId xmlns:a16="http://schemas.microsoft.com/office/drawing/2014/main" id="{4DA11D4C-1C75-F834-DC84-1B6D9D129F49}"/>
              </a:ext>
            </a:extLst>
          </p:cNvPr>
          <p:cNvCxnSpPr>
            <a:cxnSpLocks/>
          </p:cNvCxnSpPr>
          <p:nvPr userDrawn="1"/>
        </p:nvCxnSpPr>
        <p:spPr>
          <a:xfrm>
            <a:off x="8942702" y="1811052"/>
            <a:ext cx="0" cy="4142051"/>
          </a:xfrm>
          <a:prstGeom prst="line">
            <a:avLst/>
          </a:prstGeom>
          <a:ln>
            <a:solidFill>
              <a:schemeClr val="bg2">
                <a:lumMod val="75000"/>
              </a:schemeClr>
            </a:solidFill>
            <a:prstDash val="solid"/>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00DFF978-2335-9092-EE21-3E2B9E29005B}"/>
              </a:ext>
            </a:extLst>
          </p:cNvPr>
          <p:cNvCxnSpPr>
            <a:cxnSpLocks/>
          </p:cNvCxnSpPr>
          <p:nvPr userDrawn="1"/>
        </p:nvCxnSpPr>
        <p:spPr>
          <a:xfrm>
            <a:off x="2288243" y="2760767"/>
            <a:ext cx="8315847"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B3800DA-2586-8F18-05BD-17D58BE69FF8}"/>
              </a:ext>
            </a:extLst>
          </p:cNvPr>
          <p:cNvCxnSpPr>
            <a:cxnSpLocks/>
          </p:cNvCxnSpPr>
          <p:nvPr userDrawn="1"/>
        </p:nvCxnSpPr>
        <p:spPr>
          <a:xfrm>
            <a:off x="2288243" y="3491284"/>
            <a:ext cx="8315847"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17E7DD9-4A76-9D92-D064-196EA64E0A35}"/>
              </a:ext>
            </a:extLst>
          </p:cNvPr>
          <p:cNvCxnSpPr>
            <a:cxnSpLocks/>
          </p:cNvCxnSpPr>
          <p:nvPr userDrawn="1"/>
        </p:nvCxnSpPr>
        <p:spPr>
          <a:xfrm>
            <a:off x="2288243" y="5166226"/>
            <a:ext cx="8315847"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4">
            <a:extLst>
              <a:ext uri="{FF2B5EF4-FFF2-40B4-BE49-F238E27FC236}">
                <a16:creationId xmlns:a16="http://schemas.microsoft.com/office/drawing/2014/main" id="{72E47FB6-D8C5-93E8-F06B-EECBF649CB0E}"/>
              </a:ext>
            </a:extLst>
          </p:cNvPr>
          <p:cNvCxnSpPr>
            <a:cxnSpLocks/>
          </p:cNvCxnSpPr>
          <p:nvPr userDrawn="1"/>
        </p:nvCxnSpPr>
        <p:spPr>
          <a:xfrm>
            <a:off x="3395643" y="1811052"/>
            <a:ext cx="0" cy="4142051"/>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38" name="Text Placeholder 22">
            <a:extLst>
              <a:ext uri="{FF2B5EF4-FFF2-40B4-BE49-F238E27FC236}">
                <a16:creationId xmlns:a16="http://schemas.microsoft.com/office/drawing/2014/main" id="{A696CB88-C62F-7527-0412-7AC5D166D583}"/>
              </a:ext>
            </a:extLst>
          </p:cNvPr>
          <p:cNvSpPr>
            <a:spLocks noGrp="1"/>
          </p:cNvSpPr>
          <p:nvPr>
            <p:ph type="body" sz="quarter" idx="20" hasCustomPrompt="1"/>
          </p:nvPr>
        </p:nvSpPr>
        <p:spPr>
          <a:xfrm>
            <a:off x="1221013" y="2204996"/>
            <a:ext cx="892175" cy="276198"/>
          </a:xfrm>
        </p:spPr>
        <p:txBody>
          <a:bodyPr>
            <a:noAutofit/>
          </a:bodyPr>
          <a:lstStyle>
            <a:lvl1pPr marL="0" indent="0" algn="l">
              <a:buNone/>
              <a:defRPr sz="1200" b="1" i="0">
                <a:latin typeface="LG EI Headline TTF Regular" panose="020B0500000101010101" pitchFamily="34" charset="0"/>
              </a:defRPr>
            </a:lvl1pPr>
          </a:lstStyle>
          <a:p>
            <a:pPr lvl="0"/>
            <a:r>
              <a:rPr lang="en-US" dirty="0"/>
              <a:t>Option 1</a:t>
            </a:r>
            <a:endParaRPr lang="x-none" dirty="0"/>
          </a:p>
        </p:txBody>
      </p:sp>
      <p:sp>
        <p:nvSpPr>
          <p:cNvPr id="39" name="Text Placeholder 22">
            <a:extLst>
              <a:ext uri="{FF2B5EF4-FFF2-40B4-BE49-F238E27FC236}">
                <a16:creationId xmlns:a16="http://schemas.microsoft.com/office/drawing/2014/main" id="{BC389B51-26D8-92B2-2786-76299050ED35}"/>
              </a:ext>
            </a:extLst>
          </p:cNvPr>
          <p:cNvSpPr>
            <a:spLocks noGrp="1"/>
          </p:cNvSpPr>
          <p:nvPr>
            <p:ph type="body" sz="quarter" idx="21" hasCustomPrompt="1"/>
          </p:nvPr>
        </p:nvSpPr>
        <p:spPr>
          <a:xfrm>
            <a:off x="1221013" y="3009330"/>
            <a:ext cx="892175" cy="276198"/>
          </a:xfrm>
        </p:spPr>
        <p:txBody>
          <a:bodyPr>
            <a:noAutofit/>
          </a:bodyPr>
          <a:lstStyle>
            <a:lvl1pPr marL="0" indent="0" algn="l">
              <a:buNone/>
              <a:defRPr sz="1200" b="1" i="0">
                <a:latin typeface="LG EI Headline TTF Regular" panose="020B0500000101010101" pitchFamily="34" charset="0"/>
              </a:defRPr>
            </a:lvl1pPr>
          </a:lstStyle>
          <a:p>
            <a:pPr lvl="0"/>
            <a:r>
              <a:rPr lang="en-US" dirty="0"/>
              <a:t>Option 2</a:t>
            </a:r>
            <a:endParaRPr lang="x-none" dirty="0"/>
          </a:p>
        </p:txBody>
      </p:sp>
      <p:sp>
        <p:nvSpPr>
          <p:cNvPr id="40" name="Text Placeholder 22">
            <a:extLst>
              <a:ext uri="{FF2B5EF4-FFF2-40B4-BE49-F238E27FC236}">
                <a16:creationId xmlns:a16="http://schemas.microsoft.com/office/drawing/2014/main" id="{885F7038-D74B-71C4-6354-78EEC979C825}"/>
              </a:ext>
            </a:extLst>
          </p:cNvPr>
          <p:cNvSpPr>
            <a:spLocks noGrp="1"/>
          </p:cNvSpPr>
          <p:nvPr>
            <p:ph type="body" sz="quarter" idx="22" hasCustomPrompt="1"/>
          </p:nvPr>
        </p:nvSpPr>
        <p:spPr>
          <a:xfrm>
            <a:off x="1221013" y="4118463"/>
            <a:ext cx="892175" cy="276198"/>
          </a:xfrm>
        </p:spPr>
        <p:txBody>
          <a:bodyPr>
            <a:noAutofit/>
          </a:bodyPr>
          <a:lstStyle>
            <a:lvl1pPr marL="0" indent="0" algn="l">
              <a:buNone/>
              <a:defRPr sz="1200" b="1" i="0">
                <a:latin typeface="LG EI Headline TTF Regular" panose="020B0500000101010101" pitchFamily="34" charset="0"/>
              </a:defRPr>
            </a:lvl1pPr>
          </a:lstStyle>
          <a:p>
            <a:pPr lvl="0"/>
            <a:r>
              <a:rPr lang="en-US" dirty="0"/>
              <a:t>Option 3</a:t>
            </a:r>
            <a:endParaRPr lang="x-none" dirty="0"/>
          </a:p>
        </p:txBody>
      </p:sp>
      <p:sp>
        <p:nvSpPr>
          <p:cNvPr id="41" name="Text Placeholder 22">
            <a:extLst>
              <a:ext uri="{FF2B5EF4-FFF2-40B4-BE49-F238E27FC236}">
                <a16:creationId xmlns:a16="http://schemas.microsoft.com/office/drawing/2014/main" id="{8C6FF9D9-499A-B4B2-7EE6-728AE00E3E53}"/>
              </a:ext>
            </a:extLst>
          </p:cNvPr>
          <p:cNvSpPr>
            <a:spLocks noGrp="1"/>
          </p:cNvSpPr>
          <p:nvPr>
            <p:ph type="body" sz="quarter" idx="23" hasCustomPrompt="1"/>
          </p:nvPr>
        </p:nvSpPr>
        <p:spPr>
          <a:xfrm>
            <a:off x="1221013" y="5456196"/>
            <a:ext cx="892175" cy="276198"/>
          </a:xfrm>
        </p:spPr>
        <p:txBody>
          <a:bodyPr>
            <a:noAutofit/>
          </a:bodyPr>
          <a:lstStyle>
            <a:lvl1pPr marL="0" indent="0" algn="l">
              <a:buNone/>
              <a:defRPr sz="1200" b="1" i="0">
                <a:latin typeface="LG EI Headline TTF Regular" panose="020B0500000101010101" pitchFamily="34" charset="0"/>
              </a:defRPr>
            </a:lvl1pPr>
          </a:lstStyle>
          <a:p>
            <a:pPr lvl="0"/>
            <a:r>
              <a:rPr lang="en-US" dirty="0"/>
              <a:t>Option 4</a:t>
            </a:r>
            <a:endParaRPr lang="x-none" dirty="0"/>
          </a:p>
        </p:txBody>
      </p:sp>
      <p:sp>
        <p:nvSpPr>
          <p:cNvPr id="42" name="Text Placeholder 7">
            <a:extLst>
              <a:ext uri="{FF2B5EF4-FFF2-40B4-BE49-F238E27FC236}">
                <a16:creationId xmlns:a16="http://schemas.microsoft.com/office/drawing/2014/main" id="{541FA08E-BC71-5FB4-479B-34BAD7DC7F6E}"/>
              </a:ext>
            </a:extLst>
          </p:cNvPr>
          <p:cNvSpPr>
            <a:spLocks noGrp="1"/>
          </p:cNvSpPr>
          <p:nvPr>
            <p:ph type="body" sz="quarter" idx="24" hasCustomPrompt="1"/>
          </p:nvPr>
        </p:nvSpPr>
        <p:spPr>
          <a:xfrm>
            <a:off x="4935802" y="163296"/>
            <a:ext cx="2320395" cy="260350"/>
          </a:xfrm>
        </p:spPr>
        <p:txBody>
          <a:bodyPr/>
          <a:lstStyle>
            <a:lvl1pPr marL="0" indent="0" algn="ctr" defTabSz="914400" rtl="0" eaLnBrk="1" latinLnBrk="0" hangingPunct="1">
              <a:buNone/>
              <a:defRPr lang="en-GB" sz="1000" kern="1200" dirty="0" smtClean="0">
                <a:solidFill>
                  <a:schemeClr val="bg1"/>
                </a:solidFill>
                <a:latin typeface="LG EI Text TTF Regular" panose="020B0500000101010101" pitchFamily="50" charset="-127"/>
                <a:ea typeface="LG EI Text TTF Regular" panose="020B0500000101010101" pitchFamily="50" charset="-127"/>
                <a:cs typeface="+mn-cs"/>
              </a:defRPr>
            </a:lvl1pPr>
          </a:lstStyle>
          <a:p>
            <a:pPr lvl="0"/>
            <a:r>
              <a:rPr lang="en-GB" dirty="0"/>
              <a:t>Chapter Name</a:t>
            </a:r>
          </a:p>
        </p:txBody>
      </p:sp>
      <p:sp>
        <p:nvSpPr>
          <p:cNvPr id="43" name="Text Placeholder 9">
            <a:extLst>
              <a:ext uri="{FF2B5EF4-FFF2-40B4-BE49-F238E27FC236}">
                <a16:creationId xmlns:a16="http://schemas.microsoft.com/office/drawing/2014/main" id="{C44D230C-DEE0-0C1E-3335-D459625ADCB1}"/>
              </a:ext>
            </a:extLst>
          </p:cNvPr>
          <p:cNvSpPr>
            <a:spLocks noGrp="1"/>
          </p:cNvSpPr>
          <p:nvPr>
            <p:ph type="body" sz="quarter" idx="11" hasCustomPrompt="1"/>
          </p:nvPr>
        </p:nvSpPr>
        <p:spPr>
          <a:xfrm>
            <a:off x="404039" y="667147"/>
            <a:ext cx="2137994" cy="436614"/>
          </a:xfrm>
        </p:spPr>
        <p:txBody>
          <a:bodyPr>
            <a:noAutofit/>
          </a:bodyPr>
          <a:lstStyle>
            <a:lvl1pPr marL="0" indent="0" algn="l" defTabSz="914400" rtl="0" eaLnBrk="1" latinLnBrk="0" hangingPunct="1">
              <a:buNone/>
              <a:defRPr lang="en-GB" sz="2400" b="1" kern="1200" dirty="0" smtClean="0">
                <a:solidFill>
                  <a:schemeClr val="bg1"/>
                </a:solidFill>
                <a:latin typeface="LG EI Headline TTF Semibold" panose="020B0500000101010101" pitchFamily="34" charset="0"/>
                <a:ea typeface="LG Smart UI Bold" panose="020B0500000101010101" pitchFamily="34" charset="-127"/>
                <a:cs typeface="+mn-cs"/>
              </a:defRPr>
            </a:lvl1pPr>
          </a:lstStyle>
          <a:p>
            <a:pPr lvl="0"/>
            <a:r>
              <a:rPr lang="en-US" dirty="0"/>
              <a:t>Heading</a:t>
            </a:r>
            <a:endParaRPr lang="en-GB" dirty="0"/>
          </a:p>
        </p:txBody>
      </p:sp>
      <p:pic>
        <p:nvPicPr>
          <p:cNvPr id="44" name="그림 10">
            <a:extLst>
              <a:ext uri="{FF2B5EF4-FFF2-40B4-BE49-F238E27FC236}">
                <a16:creationId xmlns:a16="http://schemas.microsoft.com/office/drawing/2014/main" id="{D5D1A073-4651-6FE8-AB14-7B08BA687B4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06954" y="125356"/>
            <a:ext cx="521130" cy="260565"/>
          </a:xfrm>
          <a:prstGeom prst="rect">
            <a:avLst/>
          </a:prstGeom>
        </p:spPr>
      </p:pic>
      <p:sp>
        <p:nvSpPr>
          <p:cNvPr id="45" name="Slide Number Placeholder 5">
            <a:extLst>
              <a:ext uri="{FF2B5EF4-FFF2-40B4-BE49-F238E27FC236}">
                <a16:creationId xmlns:a16="http://schemas.microsoft.com/office/drawing/2014/main" id="{A2518F72-BC3D-ACD8-ECF1-11E5041FFE43}"/>
              </a:ext>
            </a:extLst>
          </p:cNvPr>
          <p:cNvSpPr>
            <a:spLocks noGrp="1"/>
          </p:cNvSpPr>
          <p:nvPr>
            <p:ph type="sldNum" sz="quarter" idx="12"/>
          </p:nvPr>
        </p:nvSpPr>
        <p:spPr>
          <a:xfrm>
            <a:off x="11438467" y="6394246"/>
            <a:ext cx="451713" cy="365292"/>
          </a:xfrm>
        </p:spPr>
        <p:txBody>
          <a:bodyPr/>
          <a:lstStyle>
            <a:lvl1pPr>
              <a:defRPr sz="1100">
                <a:solidFill>
                  <a:schemeClr val="bg1"/>
                </a:solidFill>
              </a:defRPr>
            </a:lvl1pPr>
          </a:lstStyle>
          <a:p>
            <a:fld id="{4D64D9A1-ACC8-D947-8EC5-EAD88FFB273B}" type="slidenum">
              <a:rPr lang="x-none" smtClean="0"/>
              <a:pPr/>
              <a:t>‹#›</a:t>
            </a:fld>
            <a:endParaRPr lang="x-none"/>
          </a:p>
        </p:txBody>
      </p:sp>
    </p:spTree>
    <p:extLst>
      <p:ext uri="{BB962C8B-B14F-4D97-AF65-F5344CB8AC3E}">
        <p14:creationId xmlns:p14="http://schemas.microsoft.com/office/powerpoint/2010/main" val="15967998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pic>
        <p:nvPicPr>
          <p:cNvPr id="6" name="Picture 3" descr="A red and black gradient&#10;&#10;Description automatically generated with medium confidence">
            <a:extLst>
              <a:ext uri="{FF2B5EF4-FFF2-40B4-BE49-F238E27FC236}">
                <a16:creationId xmlns:a16="http://schemas.microsoft.com/office/drawing/2014/main" id="{690B3342-914B-EF5F-38AD-F9C26FF635F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31183199-57C8-5AA3-458D-B98480803A43}"/>
              </a:ext>
            </a:extLst>
          </p:cNvPr>
          <p:cNvSpPr txBox="1"/>
          <p:nvPr userDrawn="1"/>
        </p:nvSpPr>
        <p:spPr>
          <a:xfrm>
            <a:off x="5204314" y="4525672"/>
            <a:ext cx="1783373" cy="561179"/>
          </a:xfrm>
          <a:prstGeom prst="rect">
            <a:avLst/>
          </a:prstGeom>
          <a:noFill/>
        </p:spPr>
        <p:txBody>
          <a:bodyPr wrap="none" rtlCol="0">
            <a:spAutoFit/>
          </a:bodyPr>
          <a:lstStyle/>
          <a:p>
            <a:pPr algn="ctr">
              <a:lnSpc>
                <a:spcPct val="120000"/>
              </a:lnSpc>
            </a:pPr>
            <a:r>
              <a:rPr lang="en-US" altLang="ko-KR" sz="2800" b="0" dirty="0">
                <a:solidFill>
                  <a:schemeClr val="bg1"/>
                </a:solidFill>
                <a:latin typeface="LG EI Headline TTF Semibold" panose="020B0500000101010101" pitchFamily="34" charset="0"/>
                <a:ea typeface="LG Smart UI SemiBold" panose="020B0500000101010101" pitchFamily="34" charset="-127"/>
                <a:cs typeface="Arial" panose="020B0604020202020204" pitchFamily="34" charset="0"/>
              </a:rPr>
              <a:t>Thank you</a:t>
            </a:r>
          </a:p>
        </p:txBody>
      </p:sp>
      <p:pic>
        <p:nvPicPr>
          <p:cNvPr id="9" name="그림 10">
            <a:extLst>
              <a:ext uri="{FF2B5EF4-FFF2-40B4-BE49-F238E27FC236}">
                <a16:creationId xmlns:a16="http://schemas.microsoft.com/office/drawing/2014/main" id="{DD87442D-9C1E-BEBF-FE38-FE39644EA39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0123" y="143462"/>
            <a:ext cx="763278" cy="381639"/>
          </a:xfrm>
          <a:prstGeom prst="rect">
            <a:avLst/>
          </a:prstGeom>
        </p:spPr>
      </p:pic>
      <p:pic>
        <p:nvPicPr>
          <p:cNvPr id="10" name="Picture 2" descr="D:\2023\BCG개발\LG Face Animation GIF + PNG SEQ\GIF WHITE\LG_Electronics_Expressive_Symbol_Transparent_White_Wink.gif"/>
          <p:cNvPicPr>
            <a:picLocks noChangeAspect="1" noChangeArrowheads="1" noCrop="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201886" y="1002167"/>
            <a:ext cx="3809774" cy="3809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075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ver 1 2">
  <p:cSld name="Cover 1 2">
    <p:bg>
      <p:bgPr>
        <a:solidFill>
          <a:schemeClr val="dk1"/>
        </a:solidFill>
        <a:effectLst/>
      </p:bgPr>
    </p:bg>
    <p:spTree>
      <p:nvGrpSpPr>
        <p:cNvPr id="1" name="Shape 26"/>
        <p:cNvGrpSpPr/>
        <p:nvPr/>
      </p:nvGrpSpPr>
      <p:grpSpPr>
        <a:xfrm>
          <a:off x="0" y="0"/>
          <a:ext cx="0" cy="0"/>
          <a:chOff x="0" y="0"/>
          <a:chExt cx="0" cy="0"/>
        </a:xfrm>
      </p:grpSpPr>
      <p:pic>
        <p:nvPicPr>
          <p:cNvPr id="27" name="Google Shape;27;p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 y="0"/>
            <a:ext cx="12192004" cy="6858000"/>
          </a:xfrm>
          <a:prstGeom prst="rect">
            <a:avLst/>
          </a:prstGeom>
          <a:noFill/>
          <a:ln>
            <a:noFill/>
          </a:ln>
        </p:spPr>
      </p:pic>
    </p:spTree>
    <p:extLst>
      <p:ext uri="{BB962C8B-B14F-4D97-AF65-F5344CB8AC3E}">
        <p14:creationId xmlns:p14="http://schemas.microsoft.com/office/powerpoint/2010/main" val="14135590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7"/>
        <p:cNvGrpSpPr/>
        <p:nvPr/>
      </p:nvGrpSpPr>
      <p:grpSpPr>
        <a:xfrm>
          <a:off x="0" y="0"/>
          <a:ext cx="0" cy="0"/>
          <a:chOff x="0" y="0"/>
          <a:chExt cx="0" cy="0"/>
        </a:xfrm>
      </p:grpSpPr>
      <p:pic>
        <p:nvPicPr>
          <p:cNvPr id="1026" name="Picture 2">
            <a:extLst>
              <a:ext uri="{FF2B5EF4-FFF2-40B4-BE49-F238E27FC236}">
                <a16:creationId xmlns:a16="http://schemas.microsoft.com/office/drawing/2014/main" id="{86D853FA-025F-4E51-FDE0-B7E446518AA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398238" y="123825"/>
            <a:ext cx="1605076" cy="442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2166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1588"/>
            <a:ext cx="1219358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 Placeholder 6">
            <a:extLst>
              <a:ext uri="{FF2B5EF4-FFF2-40B4-BE49-F238E27FC236}">
                <a16:creationId xmlns:a16="http://schemas.microsoft.com/office/drawing/2014/main" id="{8F043E26-686D-A6A2-EF86-5615A72C650F}"/>
              </a:ext>
            </a:extLst>
          </p:cNvPr>
          <p:cNvSpPr>
            <a:spLocks noGrp="1"/>
          </p:cNvSpPr>
          <p:nvPr>
            <p:ph type="body" sz="quarter" idx="10" hasCustomPrompt="1"/>
          </p:nvPr>
        </p:nvSpPr>
        <p:spPr>
          <a:xfrm>
            <a:off x="2007659" y="2981471"/>
            <a:ext cx="8176683" cy="722428"/>
          </a:xfrm>
          <a:prstGeom prst="rect">
            <a:avLst/>
          </a:prstGeom>
        </p:spPr>
        <p:txBody>
          <a:bodyPr anchor="ctr"/>
          <a:lstStyle>
            <a:lvl1pPr marL="0" indent="0" algn="ctr" defTabSz="457200" rtl="0" eaLnBrk="1" latinLnBrk="0" hangingPunct="1">
              <a:buNone/>
              <a:defRPr lang="en-GB" sz="3600" b="1" i="0" kern="1200" dirty="0" smtClean="0">
                <a:solidFill>
                  <a:schemeClr val="bg1"/>
                </a:solidFill>
                <a:latin typeface="LG EI Text TTF Bold" panose="020B0800000101010101" pitchFamily="50" charset="-127"/>
                <a:ea typeface="LG EI Text TTF Bold" panose="020B0800000101010101" pitchFamily="50" charset="-127"/>
                <a:cs typeface="+mn-cs"/>
              </a:defRPr>
            </a:lvl1pPr>
          </a:lstStyle>
          <a:p>
            <a:pPr algn="ctr"/>
            <a:r>
              <a:rPr lang="en-US" sz="3600" b="1" dirty="0">
                <a:solidFill>
                  <a:schemeClr val="bg1"/>
                </a:solidFill>
              </a:rPr>
              <a:t>Click to add title</a:t>
            </a:r>
            <a:endParaRPr lang="x-none" dirty="0"/>
          </a:p>
        </p:txBody>
      </p:sp>
      <p:sp>
        <p:nvSpPr>
          <p:cNvPr id="11" name="텍스트 개체 틀 10">
            <a:extLst>
              <a:ext uri="{FF2B5EF4-FFF2-40B4-BE49-F238E27FC236}">
                <a16:creationId xmlns:a16="http://schemas.microsoft.com/office/drawing/2014/main" id="{B1C9DA79-7CFB-8070-F475-F0BD24713472}"/>
              </a:ext>
            </a:extLst>
          </p:cNvPr>
          <p:cNvSpPr>
            <a:spLocks noGrp="1"/>
          </p:cNvSpPr>
          <p:nvPr>
            <p:ph type="body" sz="quarter" idx="12" hasCustomPrompt="1"/>
          </p:nvPr>
        </p:nvSpPr>
        <p:spPr>
          <a:xfrm>
            <a:off x="2819400" y="3703639"/>
            <a:ext cx="6553200" cy="625475"/>
          </a:xfrm>
          <a:prstGeom prst="rect">
            <a:avLst/>
          </a:prstGeom>
        </p:spPr>
        <p:txBody>
          <a:bodyPr anchor="ctr"/>
          <a:lstStyle>
            <a:lvl1pPr marL="0" indent="0" algn="ctr">
              <a:buNone/>
              <a:defRPr sz="2400" b="1" i="0">
                <a:solidFill>
                  <a:schemeClr val="bg1"/>
                </a:solidFill>
                <a:latin typeface="LG EI Text TTF SemiBold" panose="020B0700000101010101" pitchFamily="50" charset="-127"/>
                <a:ea typeface="LG EI Text TTF SemiBold" panose="020B0700000101010101" pitchFamily="50" charset="-127"/>
              </a:defRPr>
            </a:lvl1pPr>
          </a:lstStyle>
          <a:p>
            <a:pPr lvl="0"/>
            <a:r>
              <a:rPr kumimoji="1" lang="en-US" altLang="ko-KR" dirty="0"/>
              <a:t>Click to add sub-title</a:t>
            </a:r>
            <a:endParaRPr kumimoji="1" lang="ko-KR" altLang="en-US" dirty="0"/>
          </a:p>
        </p:txBody>
      </p:sp>
      <p:pic>
        <p:nvPicPr>
          <p:cNvPr id="2" name="Picture 2">
            <a:extLst>
              <a:ext uri="{FF2B5EF4-FFF2-40B4-BE49-F238E27FC236}">
                <a16:creationId xmlns:a16="http://schemas.microsoft.com/office/drawing/2014/main" id="{9E8B4493-DE88-1D0D-0624-AE395CFC281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35692" y="153039"/>
            <a:ext cx="1305999"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3930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D0D0D"/>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A287528C-C034-A507-3D04-DA86634E6784}"/>
              </a:ext>
            </a:extLst>
          </p:cNvPr>
          <p:cNvSpPr>
            <a:spLocks noGrp="1"/>
          </p:cNvSpPr>
          <p:nvPr>
            <p:ph type="body" sz="quarter" idx="10" hasCustomPrompt="1"/>
          </p:nvPr>
        </p:nvSpPr>
        <p:spPr>
          <a:xfrm>
            <a:off x="355740" y="604153"/>
            <a:ext cx="1694352" cy="584200"/>
          </a:xfrm>
        </p:spPr>
        <p:txBody>
          <a:bodyPr/>
          <a:lstStyle>
            <a:lvl1pPr marL="0" indent="0">
              <a:buNone/>
              <a:defRPr lang="en-GB" sz="3200" kern="1200" dirty="0" smtClean="0">
                <a:solidFill>
                  <a:schemeClr val="bg1"/>
                </a:solidFill>
                <a:latin typeface="LG EI Headline TTF Semibold" panose="020B0500000101010101" pitchFamily="34" charset="0"/>
                <a:ea typeface="LG Smart UI Bold" panose="020B0500000101010101" pitchFamily="34" charset="-127"/>
                <a:cs typeface="+mn-cs"/>
              </a:defRPr>
            </a:lvl1pPr>
          </a:lstStyle>
          <a:p>
            <a:pPr lvl="0"/>
            <a:r>
              <a:rPr lang="en-GB" dirty="0"/>
              <a:t>Agenda</a:t>
            </a:r>
          </a:p>
        </p:txBody>
      </p:sp>
      <p:sp>
        <p:nvSpPr>
          <p:cNvPr id="13" name="Text Placeholder 12">
            <a:extLst>
              <a:ext uri="{FF2B5EF4-FFF2-40B4-BE49-F238E27FC236}">
                <a16:creationId xmlns:a16="http://schemas.microsoft.com/office/drawing/2014/main" id="{9312A0F5-715F-BFA0-64E3-E424D3A04C24}"/>
              </a:ext>
            </a:extLst>
          </p:cNvPr>
          <p:cNvSpPr>
            <a:spLocks noGrp="1"/>
          </p:cNvSpPr>
          <p:nvPr>
            <p:ph type="body" sz="quarter" idx="11" hasCustomPrompt="1"/>
          </p:nvPr>
        </p:nvSpPr>
        <p:spPr>
          <a:xfrm>
            <a:off x="4959478" y="1855857"/>
            <a:ext cx="5088547" cy="346075"/>
          </a:xfrm>
        </p:spPr>
        <p:txBody>
          <a:bodyPr/>
          <a:lstStyle>
            <a:lvl1pPr marL="0" indent="0" algn="l" defTabSz="914400" rtl="0" eaLnBrk="1" latinLnBrk="0" hangingPunct="1">
              <a:buNone/>
              <a:defRPr lang="en-GB" sz="1600" kern="1200" dirty="0" smtClean="0">
                <a:solidFill>
                  <a:schemeClr val="bg1"/>
                </a:solidFill>
                <a:latin typeface="LG EI Text TTF Regular" panose="020B0500000101010101" pitchFamily="50" charset="-127"/>
                <a:ea typeface="LG EI Text TTF Regular" panose="020B0500000101010101" pitchFamily="50" charset="-127"/>
                <a:cs typeface="+mn-cs"/>
              </a:defRPr>
            </a:lvl1pPr>
          </a:lstStyle>
          <a:p>
            <a:pPr lvl="0"/>
            <a:r>
              <a:rPr lang="en-GB" dirty="0"/>
              <a:t>Greeting</a:t>
            </a:r>
            <a:endParaRPr lang="x-none" dirty="0"/>
          </a:p>
        </p:txBody>
      </p:sp>
      <p:sp>
        <p:nvSpPr>
          <p:cNvPr id="22" name="Text Placeholder 12">
            <a:extLst>
              <a:ext uri="{FF2B5EF4-FFF2-40B4-BE49-F238E27FC236}">
                <a16:creationId xmlns:a16="http://schemas.microsoft.com/office/drawing/2014/main" id="{BF3015B0-73B0-043C-7439-026B08B5697D}"/>
              </a:ext>
            </a:extLst>
          </p:cNvPr>
          <p:cNvSpPr>
            <a:spLocks noGrp="1"/>
          </p:cNvSpPr>
          <p:nvPr>
            <p:ph type="body" sz="quarter" idx="12" hasCustomPrompt="1"/>
          </p:nvPr>
        </p:nvSpPr>
        <p:spPr>
          <a:xfrm>
            <a:off x="4959478" y="2432506"/>
            <a:ext cx="5088547" cy="346075"/>
          </a:xfrm>
        </p:spPr>
        <p:txBody>
          <a:bodyPr/>
          <a:lstStyle>
            <a:lvl1pPr marL="0" indent="0" algn="l" defTabSz="914400" rtl="0" eaLnBrk="1" latinLnBrk="0" hangingPunct="1">
              <a:buNone/>
              <a:defRPr lang="en-GB" sz="1600" kern="1200" dirty="0" smtClean="0">
                <a:solidFill>
                  <a:schemeClr val="bg1"/>
                </a:solidFill>
                <a:latin typeface="LG EI Text TTF Regular" panose="020B0500000101010101" pitchFamily="50" charset="-127"/>
                <a:ea typeface="LG EI Text TTF Regular" panose="020B0500000101010101" pitchFamily="50" charset="-127"/>
                <a:cs typeface="+mn-cs"/>
              </a:defRPr>
            </a:lvl1pPr>
          </a:lstStyle>
          <a:p>
            <a:pPr lvl="0"/>
            <a:r>
              <a:rPr lang="en-GB" dirty="0"/>
              <a:t>introduction</a:t>
            </a:r>
            <a:endParaRPr lang="x-none" dirty="0"/>
          </a:p>
        </p:txBody>
      </p:sp>
      <p:sp>
        <p:nvSpPr>
          <p:cNvPr id="23" name="Text Placeholder 12">
            <a:extLst>
              <a:ext uri="{FF2B5EF4-FFF2-40B4-BE49-F238E27FC236}">
                <a16:creationId xmlns:a16="http://schemas.microsoft.com/office/drawing/2014/main" id="{213856A4-3FB7-F398-DEF2-6CFAEFEEC9AC}"/>
              </a:ext>
            </a:extLst>
          </p:cNvPr>
          <p:cNvSpPr>
            <a:spLocks noGrp="1"/>
          </p:cNvSpPr>
          <p:nvPr>
            <p:ph type="body" sz="quarter" idx="13" hasCustomPrompt="1"/>
          </p:nvPr>
        </p:nvSpPr>
        <p:spPr>
          <a:xfrm>
            <a:off x="4959478" y="3009155"/>
            <a:ext cx="5088547" cy="346075"/>
          </a:xfrm>
        </p:spPr>
        <p:txBody>
          <a:bodyPr/>
          <a:lstStyle>
            <a:lvl1pPr marL="0" indent="0" algn="l" defTabSz="914400" rtl="0" eaLnBrk="1" latinLnBrk="0" hangingPunct="1">
              <a:buNone/>
              <a:defRPr lang="en-GB" sz="1600" kern="1200" dirty="0" smtClean="0">
                <a:solidFill>
                  <a:schemeClr val="bg1"/>
                </a:solidFill>
                <a:latin typeface="LG EI Text TTF Regular" panose="020B0500000101010101" pitchFamily="50" charset="-127"/>
                <a:ea typeface="LG EI Text TTF Regular" panose="020B0500000101010101" pitchFamily="50" charset="-127"/>
                <a:cs typeface="+mn-cs"/>
              </a:defRPr>
            </a:lvl1pPr>
          </a:lstStyle>
          <a:p>
            <a:pPr lvl="0"/>
            <a:r>
              <a:rPr lang="en-GB" dirty="0"/>
              <a:t>VS CX Strategy for Better Future Mobility</a:t>
            </a:r>
            <a:endParaRPr lang="x-none" dirty="0"/>
          </a:p>
        </p:txBody>
      </p:sp>
      <p:sp>
        <p:nvSpPr>
          <p:cNvPr id="27" name="Text Placeholder 12">
            <a:extLst>
              <a:ext uri="{FF2B5EF4-FFF2-40B4-BE49-F238E27FC236}">
                <a16:creationId xmlns:a16="http://schemas.microsoft.com/office/drawing/2014/main" id="{CDDE5B72-9DD0-9DC4-A323-9A747D6599BB}"/>
              </a:ext>
            </a:extLst>
          </p:cNvPr>
          <p:cNvSpPr>
            <a:spLocks noGrp="1"/>
          </p:cNvSpPr>
          <p:nvPr>
            <p:ph type="body" sz="quarter" idx="14" hasCustomPrompt="1"/>
          </p:nvPr>
        </p:nvSpPr>
        <p:spPr>
          <a:xfrm>
            <a:off x="4959478" y="3585804"/>
            <a:ext cx="5088547" cy="346075"/>
          </a:xfrm>
        </p:spPr>
        <p:txBody>
          <a:bodyPr/>
          <a:lstStyle>
            <a:lvl1pPr marL="0" indent="0" algn="l" defTabSz="914400" rtl="0" eaLnBrk="1" latinLnBrk="0" hangingPunct="1">
              <a:buNone/>
              <a:defRPr lang="en-GB" sz="1600" kern="1200" dirty="0" smtClean="0">
                <a:solidFill>
                  <a:schemeClr val="bg1"/>
                </a:solidFill>
                <a:latin typeface="LG EI Text TTF Regular" panose="020B0500000101010101" pitchFamily="50" charset="-127"/>
                <a:ea typeface="LG EI Text TTF Regular" panose="020B0500000101010101" pitchFamily="50" charset="-127"/>
                <a:cs typeface="+mn-cs"/>
              </a:defRPr>
            </a:lvl1pPr>
          </a:lstStyle>
          <a:p>
            <a:pPr lvl="0"/>
            <a:r>
              <a:rPr lang="en-GB" dirty="0"/>
              <a:t>Introduction of Next Gen. Product</a:t>
            </a:r>
            <a:endParaRPr lang="x-none" dirty="0"/>
          </a:p>
        </p:txBody>
      </p:sp>
      <p:sp>
        <p:nvSpPr>
          <p:cNvPr id="28" name="Text Placeholder 12">
            <a:extLst>
              <a:ext uri="{FF2B5EF4-FFF2-40B4-BE49-F238E27FC236}">
                <a16:creationId xmlns:a16="http://schemas.microsoft.com/office/drawing/2014/main" id="{0BACA189-F14C-8FAF-497F-0AA0109AB8F3}"/>
              </a:ext>
            </a:extLst>
          </p:cNvPr>
          <p:cNvSpPr>
            <a:spLocks noGrp="1"/>
          </p:cNvSpPr>
          <p:nvPr>
            <p:ph type="body" sz="quarter" idx="15" hasCustomPrompt="1"/>
          </p:nvPr>
        </p:nvSpPr>
        <p:spPr>
          <a:xfrm>
            <a:off x="4959478" y="5315750"/>
            <a:ext cx="5088547" cy="346075"/>
          </a:xfrm>
        </p:spPr>
        <p:txBody>
          <a:bodyPr/>
          <a:lstStyle>
            <a:lvl1pPr marL="0" indent="0" algn="l" defTabSz="914400" rtl="0" eaLnBrk="1" latinLnBrk="0" hangingPunct="1">
              <a:buNone/>
              <a:defRPr lang="en-GB" sz="1600" kern="1200" dirty="0" smtClean="0">
                <a:solidFill>
                  <a:schemeClr val="bg1"/>
                </a:solidFill>
                <a:latin typeface="LG EI Text TTF Regular" panose="020B0500000101010101" pitchFamily="50" charset="-127"/>
                <a:ea typeface="LG EI Text TTF Regular" panose="020B0500000101010101" pitchFamily="50" charset="-127"/>
                <a:cs typeface="+mn-cs"/>
              </a:defRPr>
            </a:lvl1pPr>
          </a:lstStyle>
          <a:p>
            <a:pPr lvl="0"/>
            <a:r>
              <a:rPr lang="x-none" dirty="0"/>
              <a:t>Dinner</a:t>
            </a:r>
          </a:p>
        </p:txBody>
      </p:sp>
      <p:sp>
        <p:nvSpPr>
          <p:cNvPr id="29" name="Text Placeholder 12">
            <a:extLst>
              <a:ext uri="{FF2B5EF4-FFF2-40B4-BE49-F238E27FC236}">
                <a16:creationId xmlns:a16="http://schemas.microsoft.com/office/drawing/2014/main" id="{3964340A-76B8-4885-33FC-09CB2555C40F}"/>
              </a:ext>
            </a:extLst>
          </p:cNvPr>
          <p:cNvSpPr>
            <a:spLocks noGrp="1"/>
          </p:cNvSpPr>
          <p:nvPr>
            <p:ph type="body" sz="quarter" idx="16" hasCustomPrompt="1"/>
          </p:nvPr>
        </p:nvSpPr>
        <p:spPr>
          <a:xfrm>
            <a:off x="4959478" y="4739102"/>
            <a:ext cx="5088547" cy="346075"/>
          </a:xfrm>
        </p:spPr>
        <p:txBody>
          <a:bodyPr/>
          <a:lstStyle>
            <a:lvl1pPr marL="0" indent="0" algn="l" defTabSz="914400" rtl="0" eaLnBrk="1" latinLnBrk="0" hangingPunct="1">
              <a:buNone/>
              <a:defRPr lang="en-GB" sz="1600" kern="1200" dirty="0" smtClean="0">
                <a:solidFill>
                  <a:schemeClr val="bg1"/>
                </a:solidFill>
                <a:latin typeface="LG EI Text TTF Regular" panose="020B0500000101010101" pitchFamily="50" charset="-127"/>
                <a:ea typeface="LG EI Text TTF Regular" panose="020B0500000101010101" pitchFamily="50" charset="-127"/>
                <a:cs typeface="+mn-cs"/>
              </a:defRPr>
            </a:lvl1pPr>
          </a:lstStyle>
          <a:p>
            <a:pPr lvl="0"/>
            <a:r>
              <a:rPr lang="x-none" dirty="0"/>
              <a:t>Wrap-up</a:t>
            </a:r>
          </a:p>
        </p:txBody>
      </p:sp>
      <p:sp>
        <p:nvSpPr>
          <p:cNvPr id="30" name="Text Placeholder 12">
            <a:extLst>
              <a:ext uri="{FF2B5EF4-FFF2-40B4-BE49-F238E27FC236}">
                <a16:creationId xmlns:a16="http://schemas.microsoft.com/office/drawing/2014/main" id="{735AD130-6404-ED34-1766-39C9BCF60C44}"/>
              </a:ext>
            </a:extLst>
          </p:cNvPr>
          <p:cNvSpPr>
            <a:spLocks noGrp="1"/>
          </p:cNvSpPr>
          <p:nvPr>
            <p:ph type="body" sz="quarter" idx="17" hasCustomPrompt="1"/>
          </p:nvPr>
        </p:nvSpPr>
        <p:spPr>
          <a:xfrm>
            <a:off x="4959478" y="4162453"/>
            <a:ext cx="5088547" cy="346075"/>
          </a:xfrm>
        </p:spPr>
        <p:txBody>
          <a:bodyPr/>
          <a:lstStyle>
            <a:lvl1pPr marL="0" indent="0" algn="l" defTabSz="914400" rtl="0" eaLnBrk="1" latinLnBrk="0" hangingPunct="1">
              <a:buNone/>
              <a:defRPr lang="en-GB" sz="1600" kern="1200" dirty="0" smtClean="0">
                <a:solidFill>
                  <a:schemeClr val="bg1"/>
                </a:solidFill>
                <a:latin typeface="LG EI Text TTF Regular" panose="020B0500000101010101" pitchFamily="50" charset="-127"/>
                <a:ea typeface="LG EI Text TTF Regular" panose="020B0500000101010101" pitchFamily="50" charset="-127"/>
                <a:cs typeface="+mn-cs"/>
              </a:defRPr>
            </a:lvl1pPr>
          </a:lstStyle>
          <a:p>
            <a:pPr lvl="0"/>
            <a:r>
              <a:rPr lang="x-none" dirty="0"/>
              <a:t>Product Demo (Innovation Gallery for Customer)</a:t>
            </a:r>
          </a:p>
        </p:txBody>
      </p:sp>
      <p:sp>
        <p:nvSpPr>
          <p:cNvPr id="40" name="Text Placeholder 12">
            <a:extLst>
              <a:ext uri="{FF2B5EF4-FFF2-40B4-BE49-F238E27FC236}">
                <a16:creationId xmlns:a16="http://schemas.microsoft.com/office/drawing/2014/main" id="{EE9E172F-AD6C-B5D6-4B0D-52834AA299D1}"/>
              </a:ext>
            </a:extLst>
          </p:cNvPr>
          <p:cNvSpPr>
            <a:spLocks noGrp="1"/>
          </p:cNvSpPr>
          <p:nvPr>
            <p:ph type="body" sz="quarter" idx="18" hasCustomPrompt="1"/>
          </p:nvPr>
        </p:nvSpPr>
        <p:spPr>
          <a:xfrm>
            <a:off x="10471674" y="1855857"/>
            <a:ext cx="1071519" cy="346075"/>
          </a:xfrm>
        </p:spPr>
        <p:txBody>
          <a:bodyPr/>
          <a:lstStyle>
            <a:lvl1pPr marL="0" indent="0" algn="l" defTabSz="914400" rtl="0" eaLnBrk="1" latinLnBrk="0" hangingPunct="1">
              <a:buNone/>
              <a:defRPr lang="en-GB" sz="1600" kern="1200" dirty="0" smtClean="0">
                <a:solidFill>
                  <a:schemeClr val="bg1"/>
                </a:solidFill>
                <a:latin typeface="LG EI Text TTF Regular" panose="020B0500000101010101" pitchFamily="50" charset="-127"/>
                <a:ea typeface="LG EI Text TTF Regular" panose="020B0500000101010101" pitchFamily="50" charset="-127"/>
                <a:cs typeface="+mn-cs"/>
              </a:defRPr>
            </a:lvl1pPr>
          </a:lstStyle>
          <a:p>
            <a:pPr lvl="0"/>
            <a:r>
              <a:rPr lang="en-GB" dirty="0"/>
              <a:t>5 mins</a:t>
            </a:r>
            <a:endParaRPr lang="x-none" dirty="0"/>
          </a:p>
        </p:txBody>
      </p:sp>
      <p:sp>
        <p:nvSpPr>
          <p:cNvPr id="41" name="Text Placeholder 12">
            <a:extLst>
              <a:ext uri="{FF2B5EF4-FFF2-40B4-BE49-F238E27FC236}">
                <a16:creationId xmlns:a16="http://schemas.microsoft.com/office/drawing/2014/main" id="{CCB598D1-10AD-527A-75AC-81C51A46B41C}"/>
              </a:ext>
            </a:extLst>
          </p:cNvPr>
          <p:cNvSpPr>
            <a:spLocks noGrp="1"/>
          </p:cNvSpPr>
          <p:nvPr>
            <p:ph type="body" sz="quarter" idx="19" hasCustomPrompt="1"/>
          </p:nvPr>
        </p:nvSpPr>
        <p:spPr>
          <a:xfrm>
            <a:off x="10471674" y="2432506"/>
            <a:ext cx="1071519" cy="346075"/>
          </a:xfrm>
        </p:spPr>
        <p:txBody>
          <a:bodyPr/>
          <a:lstStyle>
            <a:lvl1pPr marL="0" indent="0" algn="l" defTabSz="914400" rtl="0" eaLnBrk="1" latinLnBrk="0" hangingPunct="1">
              <a:buNone/>
              <a:defRPr lang="en-GB" sz="1600" kern="1200" dirty="0" smtClean="0">
                <a:solidFill>
                  <a:schemeClr val="bg1"/>
                </a:solidFill>
                <a:latin typeface="LG EI Text TTF Regular" panose="020B0500000101010101" pitchFamily="50" charset="-127"/>
                <a:ea typeface="LG EI Text TTF Regular" panose="020B0500000101010101" pitchFamily="50" charset="-127"/>
                <a:cs typeface="+mn-cs"/>
              </a:defRPr>
            </a:lvl1pPr>
          </a:lstStyle>
          <a:p>
            <a:pPr lvl="0"/>
            <a:r>
              <a:rPr lang="en-GB" dirty="0"/>
              <a:t>15 mins</a:t>
            </a:r>
            <a:endParaRPr lang="x-none" dirty="0"/>
          </a:p>
        </p:txBody>
      </p:sp>
      <p:sp>
        <p:nvSpPr>
          <p:cNvPr id="42" name="Text Placeholder 12">
            <a:extLst>
              <a:ext uri="{FF2B5EF4-FFF2-40B4-BE49-F238E27FC236}">
                <a16:creationId xmlns:a16="http://schemas.microsoft.com/office/drawing/2014/main" id="{D17E7AD0-F0A6-713F-4C55-8BDFE90501C2}"/>
              </a:ext>
            </a:extLst>
          </p:cNvPr>
          <p:cNvSpPr>
            <a:spLocks noGrp="1"/>
          </p:cNvSpPr>
          <p:nvPr>
            <p:ph type="body" sz="quarter" idx="20" hasCustomPrompt="1"/>
          </p:nvPr>
        </p:nvSpPr>
        <p:spPr>
          <a:xfrm>
            <a:off x="10471674" y="3009155"/>
            <a:ext cx="1071519" cy="346075"/>
          </a:xfrm>
        </p:spPr>
        <p:txBody>
          <a:bodyPr/>
          <a:lstStyle>
            <a:lvl1pPr marL="0" indent="0" algn="l" defTabSz="914400" rtl="0" eaLnBrk="1" latinLnBrk="0" hangingPunct="1">
              <a:buNone/>
              <a:defRPr lang="en-GB" sz="1600" kern="1200" dirty="0" smtClean="0">
                <a:solidFill>
                  <a:schemeClr val="bg1"/>
                </a:solidFill>
                <a:latin typeface="LG EI Text TTF Regular" panose="020B0500000101010101" pitchFamily="50" charset="-127"/>
                <a:ea typeface="LG EI Text TTF Regular" panose="020B0500000101010101" pitchFamily="50" charset="-127"/>
                <a:cs typeface="+mn-cs"/>
              </a:defRPr>
            </a:lvl1pPr>
          </a:lstStyle>
          <a:p>
            <a:pPr lvl="0"/>
            <a:r>
              <a:rPr lang="en-GB" dirty="0"/>
              <a:t>25 mins</a:t>
            </a:r>
            <a:endParaRPr lang="x-none" dirty="0"/>
          </a:p>
        </p:txBody>
      </p:sp>
      <p:sp>
        <p:nvSpPr>
          <p:cNvPr id="43" name="Text Placeholder 12">
            <a:extLst>
              <a:ext uri="{FF2B5EF4-FFF2-40B4-BE49-F238E27FC236}">
                <a16:creationId xmlns:a16="http://schemas.microsoft.com/office/drawing/2014/main" id="{E83630CA-5876-D048-0EF3-2976F57F4CE6}"/>
              </a:ext>
            </a:extLst>
          </p:cNvPr>
          <p:cNvSpPr>
            <a:spLocks noGrp="1"/>
          </p:cNvSpPr>
          <p:nvPr>
            <p:ph type="body" sz="quarter" idx="21" hasCustomPrompt="1"/>
          </p:nvPr>
        </p:nvSpPr>
        <p:spPr>
          <a:xfrm>
            <a:off x="10471674" y="3585804"/>
            <a:ext cx="1071519" cy="346075"/>
          </a:xfrm>
        </p:spPr>
        <p:txBody>
          <a:bodyPr/>
          <a:lstStyle>
            <a:lvl1pPr marL="0" indent="0" algn="l" defTabSz="914400" rtl="0" eaLnBrk="1" latinLnBrk="0" hangingPunct="1">
              <a:buNone/>
              <a:defRPr lang="en-GB" sz="1600" kern="1200" dirty="0" smtClean="0">
                <a:solidFill>
                  <a:schemeClr val="bg1"/>
                </a:solidFill>
                <a:latin typeface="LG EI Text TTF Regular" panose="020B0500000101010101" pitchFamily="50" charset="-127"/>
                <a:ea typeface="LG EI Text TTF Regular" panose="020B0500000101010101" pitchFamily="50" charset="-127"/>
                <a:cs typeface="+mn-cs"/>
              </a:defRPr>
            </a:lvl1pPr>
          </a:lstStyle>
          <a:p>
            <a:pPr lvl="0"/>
            <a:r>
              <a:rPr lang="en-GB" dirty="0"/>
              <a:t>30 mins</a:t>
            </a:r>
            <a:endParaRPr lang="x-none" dirty="0"/>
          </a:p>
        </p:txBody>
      </p:sp>
      <p:sp>
        <p:nvSpPr>
          <p:cNvPr id="44" name="Text Placeholder 12">
            <a:extLst>
              <a:ext uri="{FF2B5EF4-FFF2-40B4-BE49-F238E27FC236}">
                <a16:creationId xmlns:a16="http://schemas.microsoft.com/office/drawing/2014/main" id="{EADC3966-47EC-361B-73F0-24705B5ADC1F}"/>
              </a:ext>
            </a:extLst>
          </p:cNvPr>
          <p:cNvSpPr>
            <a:spLocks noGrp="1"/>
          </p:cNvSpPr>
          <p:nvPr>
            <p:ph type="body" sz="quarter" idx="22" hasCustomPrompt="1"/>
          </p:nvPr>
        </p:nvSpPr>
        <p:spPr>
          <a:xfrm>
            <a:off x="10471674" y="5315750"/>
            <a:ext cx="1071519" cy="346075"/>
          </a:xfrm>
        </p:spPr>
        <p:txBody>
          <a:bodyPr/>
          <a:lstStyle>
            <a:lvl1pPr marL="0" indent="0" algn="l" defTabSz="914400" rtl="0" eaLnBrk="1" latinLnBrk="0" hangingPunct="1">
              <a:buNone/>
              <a:defRPr lang="en-GB" sz="1600" kern="1200" dirty="0" smtClean="0">
                <a:solidFill>
                  <a:schemeClr val="bg1"/>
                </a:solidFill>
                <a:latin typeface="LG EI Text TTF Regular" panose="020B0500000101010101" pitchFamily="50" charset="-127"/>
                <a:ea typeface="LG EI Text TTF Regular" panose="020B0500000101010101" pitchFamily="50" charset="-127"/>
                <a:cs typeface="+mn-cs"/>
              </a:defRPr>
            </a:lvl1pPr>
          </a:lstStyle>
          <a:p>
            <a:pPr lvl="0"/>
            <a:r>
              <a:rPr lang="x-none" dirty="0"/>
              <a:t>120 min</a:t>
            </a:r>
          </a:p>
        </p:txBody>
      </p:sp>
      <p:sp>
        <p:nvSpPr>
          <p:cNvPr id="45" name="Text Placeholder 12">
            <a:extLst>
              <a:ext uri="{FF2B5EF4-FFF2-40B4-BE49-F238E27FC236}">
                <a16:creationId xmlns:a16="http://schemas.microsoft.com/office/drawing/2014/main" id="{AC71B031-82F1-F2E0-19EF-8AF20309C34D}"/>
              </a:ext>
            </a:extLst>
          </p:cNvPr>
          <p:cNvSpPr>
            <a:spLocks noGrp="1"/>
          </p:cNvSpPr>
          <p:nvPr>
            <p:ph type="body" sz="quarter" idx="23" hasCustomPrompt="1"/>
          </p:nvPr>
        </p:nvSpPr>
        <p:spPr>
          <a:xfrm>
            <a:off x="10471674" y="4739102"/>
            <a:ext cx="1071519" cy="346075"/>
          </a:xfrm>
        </p:spPr>
        <p:txBody>
          <a:bodyPr/>
          <a:lstStyle>
            <a:lvl1pPr marL="0" indent="0" algn="l" defTabSz="914400" rtl="0" eaLnBrk="1" latinLnBrk="0" hangingPunct="1">
              <a:buNone/>
              <a:defRPr lang="en-GB" sz="1600" kern="1200" dirty="0" smtClean="0">
                <a:solidFill>
                  <a:schemeClr val="bg1"/>
                </a:solidFill>
                <a:latin typeface="LG EI Text TTF Regular" panose="020B0500000101010101" pitchFamily="50" charset="-127"/>
                <a:ea typeface="LG EI Text TTF Regular" panose="020B0500000101010101" pitchFamily="50" charset="-127"/>
                <a:cs typeface="+mn-cs"/>
              </a:defRPr>
            </a:lvl1pPr>
          </a:lstStyle>
          <a:p>
            <a:pPr lvl="0"/>
            <a:r>
              <a:rPr lang="x-none" dirty="0"/>
              <a:t>10 mins</a:t>
            </a:r>
          </a:p>
        </p:txBody>
      </p:sp>
      <p:sp>
        <p:nvSpPr>
          <p:cNvPr id="46" name="Text Placeholder 12">
            <a:extLst>
              <a:ext uri="{FF2B5EF4-FFF2-40B4-BE49-F238E27FC236}">
                <a16:creationId xmlns:a16="http://schemas.microsoft.com/office/drawing/2014/main" id="{18C34D89-F5A6-3FB4-CB02-D6B670D20C79}"/>
              </a:ext>
            </a:extLst>
          </p:cNvPr>
          <p:cNvSpPr>
            <a:spLocks noGrp="1"/>
          </p:cNvSpPr>
          <p:nvPr>
            <p:ph type="body" sz="quarter" idx="24" hasCustomPrompt="1"/>
          </p:nvPr>
        </p:nvSpPr>
        <p:spPr>
          <a:xfrm>
            <a:off x="10471674" y="4162453"/>
            <a:ext cx="1071519" cy="346075"/>
          </a:xfrm>
        </p:spPr>
        <p:txBody>
          <a:bodyPr/>
          <a:lstStyle>
            <a:lvl1pPr marL="0" indent="0" algn="l" defTabSz="914400" rtl="0" eaLnBrk="1" latinLnBrk="0" hangingPunct="1">
              <a:buNone/>
              <a:defRPr lang="en-GB" sz="1600" kern="1200" dirty="0" smtClean="0">
                <a:solidFill>
                  <a:schemeClr val="bg1"/>
                </a:solidFill>
                <a:latin typeface="LG EI Text TTF Regular" panose="020B0500000101010101" pitchFamily="50" charset="-127"/>
                <a:ea typeface="LG EI Text TTF Regular" panose="020B0500000101010101" pitchFamily="50" charset="-127"/>
                <a:cs typeface="+mn-cs"/>
              </a:defRPr>
            </a:lvl1pPr>
          </a:lstStyle>
          <a:p>
            <a:pPr lvl="0"/>
            <a:r>
              <a:rPr lang="x-none" dirty="0"/>
              <a:t>50 mins</a:t>
            </a:r>
          </a:p>
        </p:txBody>
      </p:sp>
      <p:pic>
        <p:nvPicPr>
          <p:cNvPr id="2" name="그림 10">
            <a:extLst>
              <a:ext uri="{FF2B5EF4-FFF2-40B4-BE49-F238E27FC236}">
                <a16:creationId xmlns:a16="http://schemas.microsoft.com/office/drawing/2014/main" id="{E23CCB8F-AA32-E6AF-63D6-8ADB814F32D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06954" y="125356"/>
            <a:ext cx="521130" cy="260565"/>
          </a:xfrm>
          <a:prstGeom prst="rect">
            <a:avLst/>
          </a:prstGeom>
        </p:spPr>
      </p:pic>
    </p:spTree>
    <p:extLst>
      <p:ext uri="{BB962C8B-B14F-4D97-AF65-F5344CB8AC3E}">
        <p14:creationId xmlns:p14="http://schemas.microsoft.com/office/powerpoint/2010/main" val="2555484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0D0D0D"/>
        </a:solidFill>
        <a:effectLst/>
      </p:bgPr>
    </p:bg>
    <p:spTree>
      <p:nvGrpSpPr>
        <p:cNvPr id="1" name=""/>
        <p:cNvGrpSpPr/>
        <p:nvPr/>
      </p:nvGrpSpPr>
      <p:grpSpPr>
        <a:xfrm>
          <a:off x="0" y="0"/>
          <a:ext cx="0" cy="0"/>
          <a:chOff x="0" y="0"/>
          <a:chExt cx="0" cy="0"/>
        </a:xfrm>
      </p:grpSpPr>
      <p:sp>
        <p:nvSpPr>
          <p:cNvPr id="8" name="Text Placeholder 9">
            <a:extLst>
              <a:ext uri="{FF2B5EF4-FFF2-40B4-BE49-F238E27FC236}">
                <a16:creationId xmlns:a16="http://schemas.microsoft.com/office/drawing/2014/main" id="{F63ECE79-0FB3-C187-9593-4F85EB1D805E}"/>
              </a:ext>
            </a:extLst>
          </p:cNvPr>
          <p:cNvSpPr>
            <a:spLocks noGrp="1"/>
          </p:cNvSpPr>
          <p:nvPr>
            <p:ph type="body" sz="quarter" idx="10" hasCustomPrompt="1"/>
          </p:nvPr>
        </p:nvSpPr>
        <p:spPr>
          <a:xfrm>
            <a:off x="352016" y="613710"/>
            <a:ext cx="2572811" cy="436614"/>
          </a:xfrm>
        </p:spPr>
        <p:txBody>
          <a:bodyPr>
            <a:noAutofit/>
          </a:bodyPr>
          <a:lstStyle>
            <a:lvl1pPr marL="0" indent="0" algn="l" defTabSz="914400" rtl="0" eaLnBrk="1" latinLnBrk="0" hangingPunct="1">
              <a:buNone/>
              <a:defRPr lang="en-GB" sz="2400" b="1" kern="1200" dirty="0" smtClean="0">
                <a:solidFill>
                  <a:schemeClr val="bg1"/>
                </a:solidFill>
                <a:latin typeface="LG EI Headline TTF Semibold" panose="020B0500000101010101" pitchFamily="34" charset="0"/>
                <a:ea typeface="LG Smart UI Bold" panose="020B0500000101010101" pitchFamily="34" charset="-127"/>
                <a:cs typeface="+mn-cs"/>
              </a:defRPr>
            </a:lvl1pPr>
          </a:lstStyle>
          <a:p>
            <a:pPr lvl="0"/>
            <a:r>
              <a:rPr lang="en-US" dirty="0"/>
              <a:t>Table of Content</a:t>
            </a:r>
            <a:endParaRPr lang="en-GB" dirty="0"/>
          </a:p>
        </p:txBody>
      </p:sp>
      <p:sp>
        <p:nvSpPr>
          <p:cNvPr id="12" name="Text Placeholder 9">
            <a:extLst>
              <a:ext uri="{FF2B5EF4-FFF2-40B4-BE49-F238E27FC236}">
                <a16:creationId xmlns:a16="http://schemas.microsoft.com/office/drawing/2014/main" id="{FB3730AA-34D9-996F-F386-20DB50454144}"/>
              </a:ext>
            </a:extLst>
          </p:cNvPr>
          <p:cNvSpPr>
            <a:spLocks noGrp="1"/>
          </p:cNvSpPr>
          <p:nvPr>
            <p:ph type="body" sz="quarter" idx="13" hasCustomPrompt="1"/>
          </p:nvPr>
        </p:nvSpPr>
        <p:spPr>
          <a:xfrm>
            <a:off x="8188024" y="1735214"/>
            <a:ext cx="1820949" cy="345991"/>
          </a:xfrm>
        </p:spPr>
        <p:txBody>
          <a:bodyPr>
            <a:noAutofit/>
          </a:bodyPr>
          <a:lstStyle>
            <a:lvl1pPr marL="0" indent="0" algn="l" defTabSz="914400" rtl="0" eaLnBrk="1" latinLnBrk="0" hangingPunct="1">
              <a:buNone/>
              <a:defRPr lang="en-GB" sz="1800" kern="1200" dirty="0" smtClean="0">
                <a:solidFill>
                  <a:srgbClr val="FD312E"/>
                </a:solidFill>
                <a:latin typeface="LG EI Headline TTF Semibold" panose="020B0500000101010101" pitchFamily="34" charset="0"/>
                <a:ea typeface="LG EI Text TTF Regular" panose="020B0500000101010101" pitchFamily="50" charset="-127"/>
                <a:cs typeface="+mn-cs"/>
              </a:defRPr>
            </a:lvl1pPr>
          </a:lstStyle>
          <a:p>
            <a:pPr lvl="0"/>
            <a:r>
              <a:rPr lang="en-US" dirty="0"/>
              <a:t>Heading 1</a:t>
            </a:r>
            <a:endParaRPr lang="en-GB" dirty="0"/>
          </a:p>
        </p:txBody>
      </p:sp>
      <p:sp>
        <p:nvSpPr>
          <p:cNvPr id="13" name="Text Placeholder 9">
            <a:extLst>
              <a:ext uri="{FF2B5EF4-FFF2-40B4-BE49-F238E27FC236}">
                <a16:creationId xmlns:a16="http://schemas.microsoft.com/office/drawing/2014/main" id="{9573FEC2-4B6C-CA7B-5F3B-C74C2C39CBEC}"/>
              </a:ext>
            </a:extLst>
          </p:cNvPr>
          <p:cNvSpPr>
            <a:spLocks noGrp="1"/>
          </p:cNvSpPr>
          <p:nvPr>
            <p:ph type="body" sz="quarter" idx="14" hasCustomPrompt="1"/>
          </p:nvPr>
        </p:nvSpPr>
        <p:spPr>
          <a:xfrm>
            <a:off x="11080726" y="1757499"/>
            <a:ext cx="375208" cy="241867"/>
          </a:xfrm>
        </p:spPr>
        <p:txBody>
          <a:bodyPr>
            <a:noAutofit/>
          </a:bodyPr>
          <a:lstStyle>
            <a:lvl1pPr marL="0" indent="0" algn="l" defTabSz="914400" rtl="0" eaLnBrk="1" latinLnBrk="0" hangingPunct="1">
              <a:buNone/>
              <a:defRPr lang="en-GB" sz="1200" kern="1200" spc="10" dirty="0" smtClean="0">
                <a:solidFill>
                  <a:schemeClr val="bg1"/>
                </a:solidFill>
                <a:latin typeface="LG EI Text TTF Regular" panose="020B0500000101010101" pitchFamily="50" charset="-127"/>
                <a:ea typeface="LG EI Text TTF Regular" panose="020B0500000101010101" pitchFamily="50" charset="-127"/>
                <a:cs typeface="+mn-cs"/>
              </a:defRPr>
            </a:lvl1pPr>
          </a:lstStyle>
          <a:p>
            <a:pPr lvl="0"/>
            <a:r>
              <a:rPr lang="en-US" dirty="0"/>
              <a:t>1p</a:t>
            </a:r>
            <a:endParaRPr lang="en-GB" dirty="0"/>
          </a:p>
        </p:txBody>
      </p:sp>
      <p:sp>
        <p:nvSpPr>
          <p:cNvPr id="22" name="Text Placeholder 9">
            <a:extLst>
              <a:ext uri="{FF2B5EF4-FFF2-40B4-BE49-F238E27FC236}">
                <a16:creationId xmlns:a16="http://schemas.microsoft.com/office/drawing/2014/main" id="{4096423E-24BE-A5B1-E14D-3954C2D9A1C2}"/>
              </a:ext>
            </a:extLst>
          </p:cNvPr>
          <p:cNvSpPr>
            <a:spLocks noGrp="1"/>
          </p:cNvSpPr>
          <p:nvPr>
            <p:ph type="body" sz="quarter" idx="15" hasCustomPrompt="1"/>
          </p:nvPr>
        </p:nvSpPr>
        <p:spPr>
          <a:xfrm>
            <a:off x="8188024" y="3502231"/>
            <a:ext cx="1820949" cy="345991"/>
          </a:xfrm>
        </p:spPr>
        <p:txBody>
          <a:bodyPr>
            <a:noAutofit/>
          </a:bodyPr>
          <a:lstStyle>
            <a:lvl1pPr marL="0" indent="0" algn="l" defTabSz="914400" rtl="0" eaLnBrk="1" latinLnBrk="0" hangingPunct="1">
              <a:buNone/>
              <a:defRPr lang="en-GB" sz="1800" kern="1200" dirty="0" smtClean="0">
                <a:solidFill>
                  <a:srgbClr val="FD312E"/>
                </a:solidFill>
                <a:latin typeface="LG EI Headline TTF Semibold" panose="020B0500000101010101" pitchFamily="34" charset="0"/>
                <a:ea typeface="LG EI Text TTF Regular" panose="020B0500000101010101" pitchFamily="50" charset="-127"/>
                <a:cs typeface="+mn-cs"/>
              </a:defRPr>
            </a:lvl1pPr>
          </a:lstStyle>
          <a:p>
            <a:pPr lvl="0"/>
            <a:r>
              <a:rPr lang="en-US" dirty="0"/>
              <a:t>Heading 2</a:t>
            </a:r>
            <a:endParaRPr lang="en-GB" dirty="0"/>
          </a:p>
        </p:txBody>
      </p:sp>
      <p:sp>
        <p:nvSpPr>
          <p:cNvPr id="23" name="Text Placeholder 9">
            <a:extLst>
              <a:ext uri="{FF2B5EF4-FFF2-40B4-BE49-F238E27FC236}">
                <a16:creationId xmlns:a16="http://schemas.microsoft.com/office/drawing/2014/main" id="{8761BAF2-22E9-89FE-9437-36BCFC6657E7}"/>
              </a:ext>
            </a:extLst>
          </p:cNvPr>
          <p:cNvSpPr>
            <a:spLocks noGrp="1"/>
          </p:cNvSpPr>
          <p:nvPr>
            <p:ph type="body" sz="quarter" idx="16" hasCustomPrompt="1"/>
          </p:nvPr>
        </p:nvSpPr>
        <p:spPr>
          <a:xfrm>
            <a:off x="11080726" y="3524516"/>
            <a:ext cx="375208" cy="241867"/>
          </a:xfrm>
        </p:spPr>
        <p:txBody>
          <a:bodyPr>
            <a:noAutofit/>
          </a:bodyPr>
          <a:lstStyle>
            <a:lvl1pPr marL="0" indent="0" algn="l" defTabSz="914400" rtl="0" eaLnBrk="1" latinLnBrk="0" hangingPunct="1">
              <a:buNone/>
              <a:defRPr lang="en-GB" sz="1200" kern="1200" spc="10" dirty="0" smtClean="0">
                <a:solidFill>
                  <a:schemeClr val="bg1"/>
                </a:solidFill>
                <a:latin typeface="LG EI Text TTF Regular" panose="020B0500000101010101" pitchFamily="50" charset="-127"/>
                <a:ea typeface="LG EI Text TTF Regular" panose="020B0500000101010101" pitchFamily="50" charset="-127"/>
                <a:cs typeface="+mn-cs"/>
              </a:defRPr>
            </a:lvl1pPr>
          </a:lstStyle>
          <a:p>
            <a:pPr lvl="0"/>
            <a:r>
              <a:rPr lang="en-US" dirty="0"/>
              <a:t>2p</a:t>
            </a:r>
            <a:endParaRPr lang="en-GB" dirty="0"/>
          </a:p>
        </p:txBody>
      </p:sp>
      <p:sp>
        <p:nvSpPr>
          <p:cNvPr id="29" name="Text Placeholder 9">
            <a:extLst>
              <a:ext uri="{FF2B5EF4-FFF2-40B4-BE49-F238E27FC236}">
                <a16:creationId xmlns:a16="http://schemas.microsoft.com/office/drawing/2014/main" id="{DF4B3C1B-B42D-A216-31A1-784579FEE765}"/>
              </a:ext>
            </a:extLst>
          </p:cNvPr>
          <p:cNvSpPr>
            <a:spLocks noGrp="1"/>
          </p:cNvSpPr>
          <p:nvPr>
            <p:ph type="body" sz="quarter" idx="17" hasCustomPrompt="1"/>
          </p:nvPr>
        </p:nvSpPr>
        <p:spPr>
          <a:xfrm>
            <a:off x="8188024" y="4985042"/>
            <a:ext cx="2012951" cy="345991"/>
          </a:xfrm>
        </p:spPr>
        <p:txBody>
          <a:bodyPr>
            <a:noAutofit/>
          </a:bodyPr>
          <a:lstStyle>
            <a:lvl1pPr marL="0" indent="0" algn="l" defTabSz="914400" rtl="0" eaLnBrk="1" latinLnBrk="0" hangingPunct="1">
              <a:buNone/>
              <a:defRPr lang="en-GB" sz="1800" kern="1200" dirty="0" smtClean="0">
                <a:solidFill>
                  <a:srgbClr val="FD312E"/>
                </a:solidFill>
                <a:latin typeface="LG EI Headline TTF Semibold" panose="020B0500000101010101" pitchFamily="34" charset="0"/>
                <a:ea typeface="LG EI Text TTF Regular" panose="020B0500000101010101" pitchFamily="50" charset="-127"/>
                <a:cs typeface="+mn-cs"/>
              </a:defRPr>
            </a:lvl1pPr>
          </a:lstStyle>
          <a:p>
            <a:pPr lvl="0"/>
            <a:r>
              <a:rPr lang="en-US" dirty="0"/>
              <a:t>Heading 3</a:t>
            </a:r>
            <a:endParaRPr lang="en-GB" dirty="0"/>
          </a:p>
        </p:txBody>
      </p:sp>
      <p:sp>
        <p:nvSpPr>
          <p:cNvPr id="30" name="Text Placeholder 9">
            <a:extLst>
              <a:ext uri="{FF2B5EF4-FFF2-40B4-BE49-F238E27FC236}">
                <a16:creationId xmlns:a16="http://schemas.microsoft.com/office/drawing/2014/main" id="{2C0BE737-4236-AF46-27BF-919258688879}"/>
              </a:ext>
            </a:extLst>
          </p:cNvPr>
          <p:cNvSpPr>
            <a:spLocks noGrp="1"/>
          </p:cNvSpPr>
          <p:nvPr>
            <p:ph type="body" sz="quarter" idx="18" hasCustomPrompt="1"/>
          </p:nvPr>
        </p:nvSpPr>
        <p:spPr>
          <a:xfrm>
            <a:off x="11080726" y="5007327"/>
            <a:ext cx="375208" cy="241867"/>
          </a:xfrm>
        </p:spPr>
        <p:txBody>
          <a:bodyPr>
            <a:noAutofit/>
          </a:bodyPr>
          <a:lstStyle>
            <a:lvl1pPr marL="0" indent="0" algn="l" defTabSz="914400" rtl="0" eaLnBrk="1" latinLnBrk="0" hangingPunct="1">
              <a:buNone/>
              <a:defRPr lang="en-GB" sz="1200" kern="1200" spc="10" dirty="0" smtClean="0">
                <a:solidFill>
                  <a:schemeClr val="bg1"/>
                </a:solidFill>
                <a:latin typeface="LG EI Text TTF Regular" panose="020B0500000101010101" pitchFamily="50" charset="-127"/>
                <a:ea typeface="LG EI Text TTF Regular" panose="020B0500000101010101" pitchFamily="50" charset="-127"/>
                <a:cs typeface="+mn-cs"/>
              </a:defRPr>
            </a:lvl1pPr>
          </a:lstStyle>
          <a:p>
            <a:pPr lvl="0"/>
            <a:r>
              <a:rPr lang="en-US"/>
              <a:t>3p</a:t>
            </a:r>
            <a:endParaRPr lang="en-GB" dirty="0"/>
          </a:p>
        </p:txBody>
      </p:sp>
      <p:sp>
        <p:nvSpPr>
          <p:cNvPr id="33" name="Text Placeholder 9">
            <a:extLst>
              <a:ext uri="{FF2B5EF4-FFF2-40B4-BE49-F238E27FC236}">
                <a16:creationId xmlns:a16="http://schemas.microsoft.com/office/drawing/2014/main" id="{039408B3-1147-FC0D-5F49-EBEDC3649CAC}"/>
              </a:ext>
            </a:extLst>
          </p:cNvPr>
          <p:cNvSpPr>
            <a:spLocks noGrp="1"/>
          </p:cNvSpPr>
          <p:nvPr>
            <p:ph type="body" sz="quarter" idx="19" hasCustomPrompt="1"/>
          </p:nvPr>
        </p:nvSpPr>
        <p:spPr>
          <a:xfrm>
            <a:off x="8188024" y="2143887"/>
            <a:ext cx="1820949" cy="289499"/>
          </a:xfrm>
        </p:spPr>
        <p:txBody>
          <a:bodyPr>
            <a:noAutofit/>
          </a:bodyPr>
          <a:lstStyle>
            <a:lvl1pPr marL="0" indent="0" algn="l" defTabSz="914400" rtl="0" eaLnBrk="1" latinLnBrk="0" hangingPunct="1">
              <a:buNone/>
              <a:defRPr lang="en-GB" sz="1400" kern="1200" dirty="0" smtClean="0">
                <a:solidFill>
                  <a:schemeClr val="bg1"/>
                </a:solidFill>
                <a:latin typeface="LG EI Text TTF Regular" panose="020B0500000101010101" pitchFamily="50" charset="-127"/>
                <a:ea typeface="LG EI Text TTF Regular" panose="020B0500000101010101" pitchFamily="50" charset="-127"/>
                <a:cs typeface="+mn-cs"/>
              </a:defRPr>
            </a:lvl1pPr>
          </a:lstStyle>
          <a:p>
            <a:pPr lvl="0"/>
            <a:r>
              <a:rPr lang="en-US" dirty="0"/>
              <a:t>Title 1</a:t>
            </a:r>
            <a:endParaRPr lang="en-GB" dirty="0"/>
          </a:p>
        </p:txBody>
      </p:sp>
      <p:sp>
        <p:nvSpPr>
          <p:cNvPr id="37" name="Text Placeholder 9">
            <a:extLst>
              <a:ext uri="{FF2B5EF4-FFF2-40B4-BE49-F238E27FC236}">
                <a16:creationId xmlns:a16="http://schemas.microsoft.com/office/drawing/2014/main" id="{AE20C9B3-28AA-2F6F-67B4-6D3BA1BFB66A}"/>
              </a:ext>
            </a:extLst>
          </p:cNvPr>
          <p:cNvSpPr>
            <a:spLocks noGrp="1"/>
          </p:cNvSpPr>
          <p:nvPr>
            <p:ph type="body" sz="quarter" idx="20" hasCustomPrompt="1"/>
          </p:nvPr>
        </p:nvSpPr>
        <p:spPr>
          <a:xfrm>
            <a:off x="8188024" y="2477418"/>
            <a:ext cx="1820949" cy="289499"/>
          </a:xfrm>
        </p:spPr>
        <p:txBody>
          <a:bodyPr>
            <a:noAutofit/>
          </a:bodyPr>
          <a:lstStyle>
            <a:lvl1pPr marL="0" indent="0" algn="l" defTabSz="914400" rtl="0" eaLnBrk="1" latinLnBrk="0" hangingPunct="1">
              <a:buNone/>
              <a:defRPr lang="en-GB" sz="1400" kern="1200" dirty="0" smtClean="0">
                <a:solidFill>
                  <a:schemeClr val="bg1"/>
                </a:solidFill>
                <a:latin typeface="LG EI Text TTF Regular" panose="020B0500000101010101" pitchFamily="50" charset="-127"/>
                <a:ea typeface="LG EI Text TTF Regular" panose="020B0500000101010101" pitchFamily="50" charset="-127"/>
                <a:cs typeface="+mn-cs"/>
              </a:defRPr>
            </a:lvl1pPr>
          </a:lstStyle>
          <a:p>
            <a:pPr lvl="0"/>
            <a:r>
              <a:rPr lang="en-US" dirty="0"/>
              <a:t>Title 2</a:t>
            </a:r>
            <a:endParaRPr lang="en-GB" dirty="0"/>
          </a:p>
        </p:txBody>
      </p:sp>
      <p:sp>
        <p:nvSpPr>
          <p:cNvPr id="39" name="Text Placeholder 9">
            <a:extLst>
              <a:ext uri="{FF2B5EF4-FFF2-40B4-BE49-F238E27FC236}">
                <a16:creationId xmlns:a16="http://schemas.microsoft.com/office/drawing/2014/main" id="{8728B18C-ECA9-7008-A25C-AE493DEE7437}"/>
              </a:ext>
            </a:extLst>
          </p:cNvPr>
          <p:cNvSpPr>
            <a:spLocks noGrp="1"/>
          </p:cNvSpPr>
          <p:nvPr>
            <p:ph type="body" sz="quarter" idx="21" hasCustomPrompt="1"/>
          </p:nvPr>
        </p:nvSpPr>
        <p:spPr>
          <a:xfrm>
            <a:off x="8188024" y="2810949"/>
            <a:ext cx="1820949" cy="289499"/>
          </a:xfrm>
        </p:spPr>
        <p:txBody>
          <a:bodyPr>
            <a:noAutofit/>
          </a:bodyPr>
          <a:lstStyle>
            <a:lvl1pPr marL="0" indent="0" algn="l" defTabSz="914400" rtl="0" eaLnBrk="1" latinLnBrk="0" hangingPunct="1">
              <a:buNone/>
              <a:defRPr lang="en-GB" sz="1400" kern="1200" dirty="0" smtClean="0">
                <a:solidFill>
                  <a:schemeClr val="bg1"/>
                </a:solidFill>
                <a:latin typeface="LG EI Text TTF Regular" panose="020B0500000101010101" pitchFamily="50" charset="-127"/>
                <a:ea typeface="LG EI Text TTF Regular" panose="020B0500000101010101" pitchFamily="50" charset="-127"/>
                <a:cs typeface="+mn-cs"/>
              </a:defRPr>
            </a:lvl1pPr>
          </a:lstStyle>
          <a:p>
            <a:pPr lvl="0"/>
            <a:r>
              <a:rPr lang="en-US" dirty="0"/>
              <a:t>Title 3</a:t>
            </a:r>
            <a:endParaRPr lang="en-GB" dirty="0"/>
          </a:p>
        </p:txBody>
      </p:sp>
      <p:sp>
        <p:nvSpPr>
          <p:cNvPr id="40" name="Text Placeholder 9">
            <a:extLst>
              <a:ext uri="{FF2B5EF4-FFF2-40B4-BE49-F238E27FC236}">
                <a16:creationId xmlns:a16="http://schemas.microsoft.com/office/drawing/2014/main" id="{CBD7C685-5F9A-6A98-A307-21BCD766D0A8}"/>
              </a:ext>
            </a:extLst>
          </p:cNvPr>
          <p:cNvSpPr>
            <a:spLocks noGrp="1"/>
          </p:cNvSpPr>
          <p:nvPr>
            <p:ph type="body" sz="quarter" idx="22" hasCustomPrompt="1"/>
          </p:nvPr>
        </p:nvSpPr>
        <p:spPr>
          <a:xfrm>
            <a:off x="8188024" y="3912726"/>
            <a:ext cx="1820949" cy="289499"/>
          </a:xfrm>
        </p:spPr>
        <p:txBody>
          <a:bodyPr>
            <a:noAutofit/>
          </a:bodyPr>
          <a:lstStyle>
            <a:lvl1pPr marL="0" indent="0" algn="l" defTabSz="914400" rtl="0" eaLnBrk="1" latinLnBrk="0" hangingPunct="1">
              <a:buNone/>
              <a:defRPr lang="en-GB" sz="1400" kern="1200" dirty="0" smtClean="0">
                <a:solidFill>
                  <a:schemeClr val="bg1"/>
                </a:solidFill>
                <a:latin typeface="LG EI Text TTF Regular" panose="020B0500000101010101" pitchFamily="50" charset="-127"/>
                <a:ea typeface="LG EI Text TTF Regular" panose="020B0500000101010101" pitchFamily="50" charset="-127"/>
                <a:cs typeface="+mn-cs"/>
              </a:defRPr>
            </a:lvl1pPr>
          </a:lstStyle>
          <a:p>
            <a:pPr lvl="0"/>
            <a:r>
              <a:rPr lang="en-US" dirty="0"/>
              <a:t>Title 1</a:t>
            </a:r>
            <a:endParaRPr lang="en-GB" dirty="0"/>
          </a:p>
        </p:txBody>
      </p:sp>
      <p:sp>
        <p:nvSpPr>
          <p:cNvPr id="41" name="Text Placeholder 9">
            <a:extLst>
              <a:ext uri="{FF2B5EF4-FFF2-40B4-BE49-F238E27FC236}">
                <a16:creationId xmlns:a16="http://schemas.microsoft.com/office/drawing/2014/main" id="{FABB29C0-EF1F-E8A3-74B3-D8AF1D09620C}"/>
              </a:ext>
            </a:extLst>
          </p:cNvPr>
          <p:cNvSpPr>
            <a:spLocks noGrp="1"/>
          </p:cNvSpPr>
          <p:nvPr>
            <p:ph type="body" sz="quarter" idx="23" hasCustomPrompt="1"/>
          </p:nvPr>
        </p:nvSpPr>
        <p:spPr>
          <a:xfrm>
            <a:off x="8188024" y="4246257"/>
            <a:ext cx="1820949" cy="289499"/>
          </a:xfrm>
        </p:spPr>
        <p:txBody>
          <a:bodyPr>
            <a:noAutofit/>
          </a:bodyPr>
          <a:lstStyle>
            <a:lvl1pPr marL="0" indent="0" algn="l" defTabSz="914400" rtl="0" eaLnBrk="1" latinLnBrk="0" hangingPunct="1">
              <a:buNone/>
              <a:defRPr lang="en-GB" sz="1400" kern="1200" dirty="0" smtClean="0">
                <a:solidFill>
                  <a:schemeClr val="bg1"/>
                </a:solidFill>
                <a:latin typeface="LG EI Text TTF Regular" panose="020B0500000101010101" pitchFamily="50" charset="-127"/>
                <a:ea typeface="LG EI Text TTF Regular" panose="020B0500000101010101" pitchFamily="50" charset="-127"/>
                <a:cs typeface="+mn-cs"/>
              </a:defRPr>
            </a:lvl1pPr>
          </a:lstStyle>
          <a:p>
            <a:pPr lvl="0"/>
            <a:r>
              <a:rPr lang="en-US" dirty="0"/>
              <a:t>Title 2</a:t>
            </a:r>
            <a:endParaRPr lang="en-GB" dirty="0"/>
          </a:p>
        </p:txBody>
      </p:sp>
      <p:sp>
        <p:nvSpPr>
          <p:cNvPr id="46" name="Text Placeholder 9">
            <a:extLst>
              <a:ext uri="{FF2B5EF4-FFF2-40B4-BE49-F238E27FC236}">
                <a16:creationId xmlns:a16="http://schemas.microsoft.com/office/drawing/2014/main" id="{2339203A-BB64-B99F-7E97-CE1C05F29176}"/>
              </a:ext>
            </a:extLst>
          </p:cNvPr>
          <p:cNvSpPr>
            <a:spLocks noGrp="1"/>
          </p:cNvSpPr>
          <p:nvPr>
            <p:ph type="body" sz="quarter" idx="24" hasCustomPrompt="1"/>
          </p:nvPr>
        </p:nvSpPr>
        <p:spPr>
          <a:xfrm>
            <a:off x="8188024" y="5396752"/>
            <a:ext cx="1820949" cy="289499"/>
          </a:xfrm>
        </p:spPr>
        <p:txBody>
          <a:bodyPr>
            <a:noAutofit/>
          </a:bodyPr>
          <a:lstStyle>
            <a:lvl1pPr marL="0" indent="0" algn="l" defTabSz="914400" rtl="0" eaLnBrk="1" latinLnBrk="0" hangingPunct="1">
              <a:buNone/>
              <a:defRPr lang="en-GB" sz="1400" kern="1200" dirty="0" smtClean="0">
                <a:solidFill>
                  <a:schemeClr val="bg1"/>
                </a:solidFill>
                <a:latin typeface="LG EI Text TTF Regular" panose="020B0500000101010101" pitchFamily="50" charset="-127"/>
                <a:ea typeface="LG EI Text TTF Regular" panose="020B0500000101010101" pitchFamily="50" charset="-127"/>
                <a:cs typeface="+mn-cs"/>
              </a:defRPr>
            </a:lvl1pPr>
          </a:lstStyle>
          <a:p>
            <a:pPr lvl="0"/>
            <a:r>
              <a:rPr lang="en-US" dirty="0"/>
              <a:t>Title 1</a:t>
            </a:r>
            <a:endParaRPr lang="en-GB" dirty="0"/>
          </a:p>
        </p:txBody>
      </p:sp>
      <p:sp>
        <p:nvSpPr>
          <p:cNvPr id="5" name="Slide Number Placeholder 5">
            <a:extLst>
              <a:ext uri="{FF2B5EF4-FFF2-40B4-BE49-F238E27FC236}">
                <a16:creationId xmlns:a16="http://schemas.microsoft.com/office/drawing/2014/main" id="{99BB9C53-F022-DCBA-D212-EECFDAF0241C}"/>
              </a:ext>
            </a:extLst>
          </p:cNvPr>
          <p:cNvSpPr>
            <a:spLocks noGrp="1"/>
          </p:cNvSpPr>
          <p:nvPr>
            <p:ph type="sldNum" sz="quarter" idx="12"/>
          </p:nvPr>
        </p:nvSpPr>
        <p:spPr>
          <a:xfrm>
            <a:off x="11438467" y="6394246"/>
            <a:ext cx="451713" cy="365292"/>
          </a:xfrm>
        </p:spPr>
        <p:txBody>
          <a:bodyPr/>
          <a:lstStyle>
            <a:lvl1pPr>
              <a:defRPr sz="1100">
                <a:solidFill>
                  <a:schemeClr val="bg1"/>
                </a:solidFill>
              </a:defRPr>
            </a:lvl1pPr>
          </a:lstStyle>
          <a:p>
            <a:fld id="{4D64D9A1-ACC8-D947-8EC5-EAD88FFB273B}" type="slidenum">
              <a:rPr lang="x-none" smtClean="0"/>
              <a:pPr/>
              <a:t>‹#›</a:t>
            </a:fld>
            <a:endParaRPr lang="x-none"/>
          </a:p>
        </p:txBody>
      </p:sp>
      <p:pic>
        <p:nvPicPr>
          <p:cNvPr id="2" name="Picture 2">
            <a:extLst>
              <a:ext uri="{FF2B5EF4-FFF2-40B4-BE49-F238E27FC236}">
                <a16:creationId xmlns:a16="http://schemas.microsoft.com/office/drawing/2014/main" id="{1E19577B-017A-262D-975C-C32109A9AEB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85467" y="126000"/>
            <a:ext cx="1305999"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6086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rgbClr val="0D0D0D"/>
        </a:solidFill>
        <a:effectLst/>
      </p:bgPr>
    </p:bg>
    <p:spTree>
      <p:nvGrpSpPr>
        <p:cNvPr id="1" name=""/>
        <p:cNvGrpSpPr/>
        <p:nvPr/>
      </p:nvGrpSpPr>
      <p:grpSpPr>
        <a:xfrm>
          <a:off x="0" y="0"/>
          <a:ext cx="0" cy="0"/>
          <a:chOff x="0" y="0"/>
          <a:chExt cx="0" cy="0"/>
        </a:xfrm>
      </p:grpSpPr>
      <p:sp>
        <p:nvSpPr>
          <p:cNvPr id="9" name="Text Placeholder 9">
            <a:extLst>
              <a:ext uri="{FF2B5EF4-FFF2-40B4-BE49-F238E27FC236}">
                <a16:creationId xmlns:a16="http://schemas.microsoft.com/office/drawing/2014/main" id="{D61A5C4F-A390-4BF3-CA15-2714D9186F39}"/>
              </a:ext>
            </a:extLst>
          </p:cNvPr>
          <p:cNvSpPr>
            <a:spLocks noGrp="1"/>
          </p:cNvSpPr>
          <p:nvPr>
            <p:ph type="body" sz="quarter" idx="10" hasCustomPrompt="1"/>
          </p:nvPr>
        </p:nvSpPr>
        <p:spPr>
          <a:xfrm>
            <a:off x="404039" y="667147"/>
            <a:ext cx="2137994" cy="436614"/>
          </a:xfrm>
        </p:spPr>
        <p:txBody>
          <a:bodyPr>
            <a:noAutofit/>
          </a:bodyPr>
          <a:lstStyle>
            <a:lvl1pPr marL="0" indent="0" algn="l" defTabSz="914400" rtl="0" eaLnBrk="1" latinLnBrk="0" hangingPunct="1">
              <a:buNone/>
              <a:defRPr lang="en-GB" sz="2400" b="1" kern="1200" dirty="0" smtClean="0">
                <a:solidFill>
                  <a:schemeClr val="bg1"/>
                </a:solidFill>
                <a:latin typeface="LG EI Headline TTF Semibold" panose="020B0500000101010101" pitchFamily="34" charset="0"/>
                <a:ea typeface="LG Smart UI Bold" panose="020B0500000101010101" pitchFamily="34" charset="-127"/>
                <a:cs typeface="+mn-cs"/>
              </a:defRPr>
            </a:lvl1pPr>
          </a:lstStyle>
          <a:p>
            <a:pPr lvl="0"/>
            <a:r>
              <a:rPr lang="en-US" dirty="0"/>
              <a:t>Heading</a:t>
            </a:r>
            <a:endParaRPr lang="en-GB" dirty="0"/>
          </a:p>
        </p:txBody>
      </p:sp>
      <p:sp>
        <p:nvSpPr>
          <p:cNvPr id="13" name="Text Placeholder 12">
            <a:extLst>
              <a:ext uri="{FF2B5EF4-FFF2-40B4-BE49-F238E27FC236}">
                <a16:creationId xmlns:a16="http://schemas.microsoft.com/office/drawing/2014/main" id="{A8E2464D-6136-9163-AD24-85EC8E220333}"/>
              </a:ext>
            </a:extLst>
          </p:cNvPr>
          <p:cNvSpPr>
            <a:spLocks noGrp="1"/>
          </p:cNvSpPr>
          <p:nvPr>
            <p:ph type="body" sz="quarter" idx="11" hasCustomPrompt="1"/>
          </p:nvPr>
        </p:nvSpPr>
        <p:spPr>
          <a:xfrm>
            <a:off x="471204" y="1859340"/>
            <a:ext cx="3026065" cy="2438340"/>
          </a:xfrm>
        </p:spPr>
        <p:txBody>
          <a:bodyPr>
            <a:normAutofit/>
          </a:bodyPr>
          <a:lstStyle>
            <a:lvl1pPr marL="0" indent="0" algn="l" defTabSz="914400" rtl="0" eaLnBrk="1" latinLnBrk="0" hangingPunct="1">
              <a:lnSpc>
                <a:spcPct val="100000"/>
              </a:lnSpc>
              <a:spcAft>
                <a:spcPts val="1800"/>
              </a:spcAft>
              <a:buNone/>
              <a:defRPr lang="en-GB" sz="1400" kern="1200" dirty="0" smtClean="0">
                <a:solidFill>
                  <a:schemeClr val="bg1"/>
                </a:solidFill>
                <a:latin typeface="LG EI Headline TTF Regular" panose="020B0500000101010101" pitchFamily="34" charset="0"/>
                <a:ea typeface="LG Smart UI Regular" panose="020B0500000101010101" pitchFamily="34" charset="-127"/>
                <a:cs typeface="+mn-cs"/>
              </a:defRPr>
            </a:lvl1pPr>
            <a:lvl2pPr marL="457200" indent="0">
              <a:buNone/>
              <a:defRPr/>
            </a:lvl2pPr>
          </a:lstStyle>
          <a:p>
            <a:r>
              <a:rPr lang="en-GB" sz="1400" dirty="0">
                <a:solidFill>
                  <a:schemeClr val="bg1"/>
                </a:solidFill>
                <a:latin typeface="LG EI Headline TTF Regular" panose="020B0500000101010101" pitchFamily="34" charset="0"/>
                <a:ea typeface="LG Smart UI Regular" panose="020B0500000101010101" pitchFamily="34" charset="-127"/>
              </a:rPr>
              <a:t>Explanation</a:t>
            </a:r>
          </a:p>
        </p:txBody>
      </p:sp>
      <p:sp>
        <p:nvSpPr>
          <p:cNvPr id="30" name="Rounded Rectangle 29">
            <a:extLst>
              <a:ext uri="{FF2B5EF4-FFF2-40B4-BE49-F238E27FC236}">
                <a16:creationId xmlns:a16="http://schemas.microsoft.com/office/drawing/2014/main" id="{7D83F937-6A3A-54A1-2EA1-DE3780CEE83D}"/>
              </a:ext>
            </a:extLst>
          </p:cNvPr>
          <p:cNvSpPr/>
          <p:nvPr userDrawn="1"/>
        </p:nvSpPr>
        <p:spPr>
          <a:xfrm>
            <a:off x="4263231" y="1449859"/>
            <a:ext cx="3660091" cy="2235392"/>
          </a:xfrm>
          <a:prstGeom prst="roundRect">
            <a:avLst>
              <a:gd name="adj" fmla="val 8414"/>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31" name="Rounded Rectangle 30">
            <a:extLst>
              <a:ext uri="{FF2B5EF4-FFF2-40B4-BE49-F238E27FC236}">
                <a16:creationId xmlns:a16="http://schemas.microsoft.com/office/drawing/2014/main" id="{F7C8A1AC-3E39-31FE-8AF3-461339F111FD}"/>
              </a:ext>
            </a:extLst>
          </p:cNvPr>
          <p:cNvSpPr/>
          <p:nvPr userDrawn="1"/>
        </p:nvSpPr>
        <p:spPr>
          <a:xfrm>
            <a:off x="4263231" y="4019761"/>
            <a:ext cx="3660091" cy="2235392"/>
          </a:xfrm>
          <a:prstGeom prst="roundRect">
            <a:avLst>
              <a:gd name="adj" fmla="val 8414"/>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32" name="Rounded Rectangle 31">
            <a:extLst>
              <a:ext uri="{FF2B5EF4-FFF2-40B4-BE49-F238E27FC236}">
                <a16:creationId xmlns:a16="http://schemas.microsoft.com/office/drawing/2014/main" id="{8C82289F-4F1C-D2AA-0AB1-0FD6A625621A}"/>
              </a:ext>
            </a:extLst>
          </p:cNvPr>
          <p:cNvSpPr/>
          <p:nvPr userDrawn="1"/>
        </p:nvSpPr>
        <p:spPr>
          <a:xfrm>
            <a:off x="8167719" y="1449859"/>
            <a:ext cx="3660091" cy="2235392"/>
          </a:xfrm>
          <a:prstGeom prst="roundRect">
            <a:avLst>
              <a:gd name="adj" fmla="val 8414"/>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33" name="Rounded Rectangle 32">
            <a:extLst>
              <a:ext uri="{FF2B5EF4-FFF2-40B4-BE49-F238E27FC236}">
                <a16:creationId xmlns:a16="http://schemas.microsoft.com/office/drawing/2014/main" id="{FCD56454-B430-6AD0-B9F2-71996C360C19}"/>
              </a:ext>
            </a:extLst>
          </p:cNvPr>
          <p:cNvSpPr/>
          <p:nvPr userDrawn="1"/>
        </p:nvSpPr>
        <p:spPr>
          <a:xfrm>
            <a:off x="8167719" y="4019761"/>
            <a:ext cx="3660091" cy="2235392"/>
          </a:xfrm>
          <a:prstGeom prst="roundRect">
            <a:avLst>
              <a:gd name="adj" fmla="val 8414"/>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37" name="Picture Placeholder 36">
            <a:extLst>
              <a:ext uri="{FF2B5EF4-FFF2-40B4-BE49-F238E27FC236}">
                <a16:creationId xmlns:a16="http://schemas.microsoft.com/office/drawing/2014/main" id="{D7DF1A1D-012D-7C1A-31E8-4F6F32A423C7}"/>
              </a:ext>
            </a:extLst>
          </p:cNvPr>
          <p:cNvSpPr>
            <a:spLocks noGrp="1"/>
          </p:cNvSpPr>
          <p:nvPr>
            <p:ph type="pic" sz="quarter" idx="12"/>
          </p:nvPr>
        </p:nvSpPr>
        <p:spPr>
          <a:xfrm>
            <a:off x="4262976" y="1449388"/>
            <a:ext cx="3660999" cy="2312708"/>
          </a:xfrm>
        </p:spPr>
        <p:txBody>
          <a:bodyPr/>
          <a:lstStyle>
            <a:lvl1pPr marL="0" indent="0">
              <a:buNone/>
              <a:defRPr/>
            </a:lvl1pPr>
          </a:lstStyle>
          <a:p>
            <a:endParaRPr lang="x-none" dirty="0"/>
          </a:p>
        </p:txBody>
      </p:sp>
      <p:sp>
        <p:nvSpPr>
          <p:cNvPr id="38" name="Picture Placeholder 36">
            <a:extLst>
              <a:ext uri="{FF2B5EF4-FFF2-40B4-BE49-F238E27FC236}">
                <a16:creationId xmlns:a16="http://schemas.microsoft.com/office/drawing/2014/main" id="{D126ED2C-F076-E549-85C5-7B09A397BF8F}"/>
              </a:ext>
            </a:extLst>
          </p:cNvPr>
          <p:cNvSpPr>
            <a:spLocks noGrp="1"/>
          </p:cNvSpPr>
          <p:nvPr>
            <p:ph type="pic" sz="quarter" idx="13"/>
          </p:nvPr>
        </p:nvSpPr>
        <p:spPr>
          <a:xfrm>
            <a:off x="8167464" y="1449388"/>
            <a:ext cx="3660999" cy="2312708"/>
          </a:xfrm>
        </p:spPr>
        <p:txBody>
          <a:bodyPr/>
          <a:lstStyle>
            <a:lvl1pPr marL="0" indent="0">
              <a:buNone/>
              <a:defRPr/>
            </a:lvl1pPr>
          </a:lstStyle>
          <a:p>
            <a:endParaRPr lang="x-none" dirty="0"/>
          </a:p>
        </p:txBody>
      </p:sp>
      <p:sp>
        <p:nvSpPr>
          <p:cNvPr id="39" name="Picture Placeholder 36">
            <a:extLst>
              <a:ext uri="{FF2B5EF4-FFF2-40B4-BE49-F238E27FC236}">
                <a16:creationId xmlns:a16="http://schemas.microsoft.com/office/drawing/2014/main" id="{9528F8F6-62A6-15F0-AECA-E3CC0EDCD5C2}"/>
              </a:ext>
            </a:extLst>
          </p:cNvPr>
          <p:cNvSpPr>
            <a:spLocks noGrp="1"/>
          </p:cNvSpPr>
          <p:nvPr>
            <p:ph type="pic" sz="quarter" idx="14"/>
          </p:nvPr>
        </p:nvSpPr>
        <p:spPr>
          <a:xfrm>
            <a:off x="4262976" y="4028831"/>
            <a:ext cx="3660999" cy="2312708"/>
          </a:xfrm>
        </p:spPr>
        <p:txBody>
          <a:bodyPr/>
          <a:lstStyle>
            <a:lvl1pPr marL="0" indent="0">
              <a:buNone/>
              <a:defRPr/>
            </a:lvl1pPr>
          </a:lstStyle>
          <a:p>
            <a:endParaRPr lang="x-none" dirty="0"/>
          </a:p>
        </p:txBody>
      </p:sp>
      <p:sp>
        <p:nvSpPr>
          <p:cNvPr id="40" name="Picture Placeholder 36">
            <a:extLst>
              <a:ext uri="{FF2B5EF4-FFF2-40B4-BE49-F238E27FC236}">
                <a16:creationId xmlns:a16="http://schemas.microsoft.com/office/drawing/2014/main" id="{BD57908D-8A96-3368-6907-D4655A71CF0F}"/>
              </a:ext>
            </a:extLst>
          </p:cNvPr>
          <p:cNvSpPr>
            <a:spLocks noGrp="1"/>
          </p:cNvSpPr>
          <p:nvPr>
            <p:ph type="pic" sz="quarter" idx="15"/>
          </p:nvPr>
        </p:nvSpPr>
        <p:spPr>
          <a:xfrm>
            <a:off x="8167464" y="4028831"/>
            <a:ext cx="3660999" cy="2312708"/>
          </a:xfrm>
        </p:spPr>
        <p:txBody>
          <a:bodyPr/>
          <a:lstStyle>
            <a:lvl1pPr marL="0" indent="0">
              <a:buNone/>
              <a:defRPr/>
            </a:lvl1pPr>
          </a:lstStyle>
          <a:p>
            <a:endParaRPr lang="x-none" dirty="0"/>
          </a:p>
        </p:txBody>
      </p:sp>
      <p:sp>
        <p:nvSpPr>
          <p:cNvPr id="8" name="Text Placeholder 7">
            <a:extLst>
              <a:ext uri="{FF2B5EF4-FFF2-40B4-BE49-F238E27FC236}">
                <a16:creationId xmlns:a16="http://schemas.microsoft.com/office/drawing/2014/main" id="{1309147E-695E-2692-F146-8F293B84DC8C}"/>
              </a:ext>
            </a:extLst>
          </p:cNvPr>
          <p:cNvSpPr>
            <a:spLocks noGrp="1"/>
          </p:cNvSpPr>
          <p:nvPr>
            <p:ph type="body" sz="quarter" idx="17" hasCustomPrompt="1"/>
          </p:nvPr>
        </p:nvSpPr>
        <p:spPr>
          <a:xfrm>
            <a:off x="4935802" y="163296"/>
            <a:ext cx="2320395" cy="260350"/>
          </a:xfrm>
        </p:spPr>
        <p:txBody>
          <a:bodyPr/>
          <a:lstStyle>
            <a:lvl1pPr marL="0" indent="0" algn="ctr" defTabSz="914400" rtl="0" eaLnBrk="1" latinLnBrk="0" hangingPunct="1">
              <a:buNone/>
              <a:defRPr lang="en-GB" sz="1000" kern="1200" dirty="0" smtClean="0">
                <a:solidFill>
                  <a:schemeClr val="bg1"/>
                </a:solidFill>
                <a:latin typeface="LG EI Text TTF Regular" panose="020B0500000101010101" pitchFamily="50" charset="-127"/>
                <a:ea typeface="LG EI Text TTF Regular" panose="020B0500000101010101" pitchFamily="50" charset="-127"/>
                <a:cs typeface="+mn-cs"/>
              </a:defRPr>
            </a:lvl1pPr>
          </a:lstStyle>
          <a:p>
            <a:pPr lvl="0"/>
            <a:r>
              <a:rPr lang="en-GB" dirty="0"/>
              <a:t>Chapter Name</a:t>
            </a:r>
          </a:p>
        </p:txBody>
      </p:sp>
      <p:pic>
        <p:nvPicPr>
          <p:cNvPr id="11" name="그림 10">
            <a:extLst>
              <a:ext uri="{FF2B5EF4-FFF2-40B4-BE49-F238E27FC236}">
                <a16:creationId xmlns:a16="http://schemas.microsoft.com/office/drawing/2014/main" id="{5845C34C-BD29-0BBF-5411-C9ECC0581E0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06954" y="125356"/>
            <a:ext cx="521130" cy="260565"/>
          </a:xfrm>
          <a:prstGeom prst="rect">
            <a:avLst/>
          </a:prstGeom>
        </p:spPr>
      </p:pic>
      <p:sp>
        <p:nvSpPr>
          <p:cNvPr id="12" name="Slide Number Placeholder 5">
            <a:extLst>
              <a:ext uri="{FF2B5EF4-FFF2-40B4-BE49-F238E27FC236}">
                <a16:creationId xmlns:a16="http://schemas.microsoft.com/office/drawing/2014/main" id="{0A1E7868-396D-85CB-8B48-57BE8F45F523}"/>
              </a:ext>
            </a:extLst>
          </p:cNvPr>
          <p:cNvSpPr>
            <a:spLocks noGrp="1"/>
          </p:cNvSpPr>
          <p:nvPr>
            <p:ph type="sldNum" sz="quarter" idx="18"/>
          </p:nvPr>
        </p:nvSpPr>
        <p:spPr>
          <a:xfrm>
            <a:off x="11438467" y="6394246"/>
            <a:ext cx="451713" cy="365292"/>
          </a:xfrm>
        </p:spPr>
        <p:txBody>
          <a:bodyPr/>
          <a:lstStyle>
            <a:lvl1pPr>
              <a:defRPr sz="1100">
                <a:solidFill>
                  <a:schemeClr val="bg1"/>
                </a:solidFill>
              </a:defRPr>
            </a:lvl1pPr>
          </a:lstStyle>
          <a:p>
            <a:fld id="{4D64D9A1-ACC8-D947-8EC5-EAD88FFB273B}" type="slidenum">
              <a:rPr lang="x-none" smtClean="0"/>
              <a:pPr/>
              <a:t>‹#›</a:t>
            </a:fld>
            <a:endParaRPr lang="x-none"/>
          </a:p>
        </p:txBody>
      </p:sp>
    </p:spTree>
    <p:extLst>
      <p:ext uri="{BB962C8B-B14F-4D97-AF65-F5344CB8AC3E}">
        <p14:creationId xmlns:p14="http://schemas.microsoft.com/office/powerpoint/2010/main" val="2691976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rgbClr val="0D0D0D"/>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7FEF32A6-4524-BA93-5360-653C0C726A8D}"/>
              </a:ext>
            </a:extLst>
          </p:cNvPr>
          <p:cNvSpPr>
            <a:spLocks noGrp="1"/>
          </p:cNvSpPr>
          <p:nvPr>
            <p:ph type="body" sz="quarter" idx="10" hasCustomPrompt="1"/>
          </p:nvPr>
        </p:nvSpPr>
        <p:spPr>
          <a:xfrm>
            <a:off x="404039" y="667147"/>
            <a:ext cx="2137994" cy="436614"/>
          </a:xfrm>
        </p:spPr>
        <p:txBody>
          <a:bodyPr>
            <a:noAutofit/>
          </a:bodyPr>
          <a:lstStyle>
            <a:lvl1pPr marL="0" indent="0" algn="l" defTabSz="914400" rtl="0" eaLnBrk="1" latinLnBrk="0" hangingPunct="1">
              <a:buNone/>
              <a:defRPr lang="en-GB" sz="2400" b="1" kern="1200" dirty="0" smtClean="0">
                <a:solidFill>
                  <a:schemeClr val="bg1"/>
                </a:solidFill>
                <a:latin typeface="LG EI Headline TTF Semibold" panose="020B0500000101010101" pitchFamily="34" charset="0"/>
                <a:ea typeface="LG Smart UI Bold" panose="020B0500000101010101" pitchFamily="34" charset="-127"/>
                <a:cs typeface="+mn-cs"/>
              </a:defRPr>
            </a:lvl1pPr>
          </a:lstStyle>
          <a:p>
            <a:pPr lvl="0"/>
            <a:r>
              <a:rPr lang="en-US" dirty="0"/>
              <a:t>Heading</a:t>
            </a:r>
            <a:endParaRPr lang="en-GB" dirty="0"/>
          </a:p>
        </p:txBody>
      </p:sp>
      <p:sp>
        <p:nvSpPr>
          <p:cNvPr id="11" name="Text Placeholder 12">
            <a:extLst>
              <a:ext uri="{FF2B5EF4-FFF2-40B4-BE49-F238E27FC236}">
                <a16:creationId xmlns:a16="http://schemas.microsoft.com/office/drawing/2014/main" id="{C4CE8D64-0615-3E37-4564-A4013EA6A4FB}"/>
              </a:ext>
            </a:extLst>
          </p:cNvPr>
          <p:cNvSpPr>
            <a:spLocks noGrp="1"/>
          </p:cNvSpPr>
          <p:nvPr>
            <p:ph type="body" sz="quarter" idx="11" hasCustomPrompt="1"/>
          </p:nvPr>
        </p:nvSpPr>
        <p:spPr>
          <a:xfrm>
            <a:off x="471204" y="1859340"/>
            <a:ext cx="3026065" cy="2438340"/>
          </a:xfrm>
        </p:spPr>
        <p:txBody>
          <a:bodyPr>
            <a:normAutofit/>
          </a:bodyPr>
          <a:lstStyle>
            <a:lvl1pPr marL="0" indent="0" algn="l" defTabSz="914400" rtl="0" eaLnBrk="1" latinLnBrk="0" hangingPunct="1">
              <a:lnSpc>
                <a:spcPct val="100000"/>
              </a:lnSpc>
              <a:spcAft>
                <a:spcPts val="1800"/>
              </a:spcAft>
              <a:buNone/>
              <a:defRPr lang="en-GB" sz="1400" kern="1200" dirty="0" smtClean="0">
                <a:solidFill>
                  <a:schemeClr val="bg1"/>
                </a:solidFill>
                <a:latin typeface="LG스마트체 Regular" panose="020B0600000101010101" pitchFamily="50" charset="-127"/>
                <a:ea typeface="LG스마트체 Regular" panose="020B0600000101010101" pitchFamily="50" charset="-127"/>
                <a:cs typeface="+mn-cs"/>
              </a:defRPr>
            </a:lvl1pPr>
            <a:lvl2pPr marL="457200" indent="0">
              <a:buNone/>
              <a:defRPr/>
            </a:lvl2pPr>
          </a:lstStyle>
          <a:p>
            <a:r>
              <a:rPr lang="en-GB" sz="1400" dirty="0">
                <a:solidFill>
                  <a:schemeClr val="bg1"/>
                </a:solidFill>
                <a:latin typeface="LG EI Headline TTF Regular" panose="020B0500000101010101" pitchFamily="34" charset="0"/>
                <a:ea typeface="LG Smart UI Regular" panose="020B0500000101010101" pitchFamily="34" charset="-127"/>
              </a:rPr>
              <a:t>Explanation</a:t>
            </a:r>
          </a:p>
        </p:txBody>
      </p:sp>
      <p:sp>
        <p:nvSpPr>
          <p:cNvPr id="2" name="Text Placeholder 7">
            <a:extLst>
              <a:ext uri="{FF2B5EF4-FFF2-40B4-BE49-F238E27FC236}">
                <a16:creationId xmlns:a16="http://schemas.microsoft.com/office/drawing/2014/main" id="{4B5CDE93-D88E-8C94-880F-A719D1FEA250}"/>
              </a:ext>
            </a:extLst>
          </p:cNvPr>
          <p:cNvSpPr>
            <a:spLocks noGrp="1"/>
          </p:cNvSpPr>
          <p:nvPr>
            <p:ph type="body" sz="quarter" idx="17" hasCustomPrompt="1"/>
          </p:nvPr>
        </p:nvSpPr>
        <p:spPr>
          <a:xfrm>
            <a:off x="4935802" y="163296"/>
            <a:ext cx="2320395" cy="260350"/>
          </a:xfrm>
        </p:spPr>
        <p:txBody>
          <a:bodyPr/>
          <a:lstStyle>
            <a:lvl1pPr marL="0" indent="0" algn="ctr" defTabSz="914400" rtl="0" eaLnBrk="1" latinLnBrk="0" hangingPunct="1">
              <a:buNone/>
              <a:defRPr lang="en-GB" sz="1000" kern="1200" dirty="0" smtClean="0">
                <a:solidFill>
                  <a:schemeClr val="bg1"/>
                </a:solidFill>
                <a:latin typeface="LG EI Text TTF Regular" panose="020B0500000101010101" pitchFamily="50" charset="-127"/>
                <a:ea typeface="LG EI Text TTF Regular" panose="020B0500000101010101" pitchFamily="50" charset="-127"/>
                <a:cs typeface="+mn-cs"/>
              </a:defRPr>
            </a:lvl1pPr>
          </a:lstStyle>
          <a:p>
            <a:pPr lvl="0"/>
            <a:r>
              <a:rPr lang="en-GB" dirty="0"/>
              <a:t>Chapter Name</a:t>
            </a:r>
          </a:p>
        </p:txBody>
      </p:sp>
      <p:sp>
        <p:nvSpPr>
          <p:cNvPr id="6" name="Slide Number Placeholder 5">
            <a:extLst>
              <a:ext uri="{FF2B5EF4-FFF2-40B4-BE49-F238E27FC236}">
                <a16:creationId xmlns:a16="http://schemas.microsoft.com/office/drawing/2014/main" id="{3A41C1F6-BCB5-A5E3-F323-491F0781C0BE}"/>
              </a:ext>
            </a:extLst>
          </p:cNvPr>
          <p:cNvSpPr>
            <a:spLocks noGrp="1"/>
          </p:cNvSpPr>
          <p:nvPr>
            <p:ph type="sldNum" sz="quarter" idx="12"/>
          </p:nvPr>
        </p:nvSpPr>
        <p:spPr>
          <a:xfrm>
            <a:off x="11438467" y="6394246"/>
            <a:ext cx="451713" cy="365292"/>
          </a:xfrm>
        </p:spPr>
        <p:txBody>
          <a:bodyPr/>
          <a:lstStyle>
            <a:lvl1pPr>
              <a:defRPr sz="1100">
                <a:solidFill>
                  <a:schemeClr val="bg1"/>
                </a:solidFill>
              </a:defRPr>
            </a:lvl1pPr>
          </a:lstStyle>
          <a:p>
            <a:fld id="{4D64D9A1-ACC8-D947-8EC5-EAD88FFB273B}" type="slidenum">
              <a:rPr lang="x-none" smtClean="0"/>
              <a:pPr/>
              <a:t>‹#›</a:t>
            </a:fld>
            <a:endParaRPr lang="x-none"/>
          </a:p>
        </p:txBody>
      </p:sp>
      <p:pic>
        <p:nvPicPr>
          <p:cNvPr id="3" name="Picture 2">
            <a:extLst>
              <a:ext uri="{FF2B5EF4-FFF2-40B4-BE49-F238E27FC236}">
                <a16:creationId xmlns:a16="http://schemas.microsoft.com/office/drawing/2014/main" id="{6C606CBE-81B0-40B7-1958-6D009D40BAA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85467" y="126000"/>
            <a:ext cx="1305999"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003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p:bg>
      <p:bgPr>
        <a:solidFill>
          <a:srgbClr val="0D0D0D"/>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7FEF32A6-4524-BA93-5360-653C0C726A8D}"/>
              </a:ext>
            </a:extLst>
          </p:cNvPr>
          <p:cNvSpPr>
            <a:spLocks noGrp="1"/>
          </p:cNvSpPr>
          <p:nvPr>
            <p:ph type="body" sz="quarter" idx="10" hasCustomPrompt="1"/>
          </p:nvPr>
        </p:nvSpPr>
        <p:spPr>
          <a:xfrm>
            <a:off x="404039" y="667147"/>
            <a:ext cx="2137994" cy="436614"/>
          </a:xfrm>
        </p:spPr>
        <p:txBody>
          <a:bodyPr>
            <a:noAutofit/>
          </a:bodyPr>
          <a:lstStyle>
            <a:lvl1pPr marL="0" indent="0" algn="l" defTabSz="914400" rtl="0" eaLnBrk="1" latinLnBrk="0" hangingPunct="1">
              <a:buNone/>
              <a:defRPr lang="en-GB" sz="2400" b="1" kern="1200" dirty="0" smtClean="0">
                <a:solidFill>
                  <a:schemeClr val="bg1"/>
                </a:solidFill>
                <a:latin typeface="LG EI Headline TTF Semibold" panose="020B0500000101010101" pitchFamily="34" charset="0"/>
                <a:ea typeface="LG Smart UI Bold" panose="020B0500000101010101" pitchFamily="34" charset="-127"/>
                <a:cs typeface="+mn-cs"/>
              </a:defRPr>
            </a:lvl1pPr>
          </a:lstStyle>
          <a:p>
            <a:pPr lvl="0"/>
            <a:r>
              <a:rPr lang="en-US" dirty="0"/>
              <a:t>Heading</a:t>
            </a:r>
            <a:endParaRPr lang="en-GB" dirty="0"/>
          </a:p>
        </p:txBody>
      </p:sp>
      <p:sp>
        <p:nvSpPr>
          <p:cNvPr id="11" name="Text Placeholder 12">
            <a:extLst>
              <a:ext uri="{FF2B5EF4-FFF2-40B4-BE49-F238E27FC236}">
                <a16:creationId xmlns:a16="http://schemas.microsoft.com/office/drawing/2014/main" id="{C4CE8D64-0615-3E37-4564-A4013EA6A4FB}"/>
              </a:ext>
            </a:extLst>
          </p:cNvPr>
          <p:cNvSpPr>
            <a:spLocks noGrp="1"/>
          </p:cNvSpPr>
          <p:nvPr>
            <p:ph type="body" sz="quarter" idx="11" hasCustomPrompt="1"/>
          </p:nvPr>
        </p:nvSpPr>
        <p:spPr>
          <a:xfrm>
            <a:off x="471204" y="1859340"/>
            <a:ext cx="3026065" cy="2438340"/>
          </a:xfrm>
        </p:spPr>
        <p:txBody>
          <a:bodyPr>
            <a:normAutofit/>
          </a:bodyPr>
          <a:lstStyle>
            <a:lvl1pPr marL="0" indent="0" algn="l" defTabSz="914400" rtl="0" eaLnBrk="1" latinLnBrk="0" hangingPunct="1">
              <a:lnSpc>
                <a:spcPct val="100000"/>
              </a:lnSpc>
              <a:spcAft>
                <a:spcPts val="1800"/>
              </a:spcAft>
              <a:buNone/>
              <a:defRPr lang="en-GB" sz="1400" kern="1200" dirty="0" smtClean="0">
                <a:solidFill>
                  <a:schemeClr val="bg1"/>
                </a:solidFill>
                <a:latin typeface="LG스마트체 Regular" panose="020B0600000101010101" pitchFamily="50" charset="-127"/>
                <a:ea typeface="LG스마트체 Regular" panose="020B0600000101010101" pitchFamily="50" charset="-127"/>
                <a:cs typeface="+mn-cs"/>
              </a:defRPr>
            </a:lvl1pPr>
            <a:lvl2pPr marL="457200" indent="0">
              <a:buNone/>
              <a:defRPr/>
            </a:lvl2pPr>
          </a:lstStyle>
          <a:p>
            <a:r>
              <a:rPr lang="en-GB" sz="1400" dirty="0">
                <a:solidFill>
                  <a:schemeClr val="bg1"/>
                </a:solidFill>
                <a:latin typeface="LG EI Headline TTF Regular" panose="020B0500000101010101" pitchFamily="34" charset="0"/>
                <a:ea typeface="LG Smart UI Regular" panose="020B0500000101010101" pitchFamily="34" charset="-127"/>
              </a:rPr>
              <a:t>Explanation</a:t>
            </a:r>
          </a:p>
        </p:txBody>
      </p:sp>
      <p:sp>
        <p:nvSpPr>
          <p:cNvPr id="13" name="Rounded Rectangle 12">
            <a:extLst>
              <a:ext uri="{FF2B5EF4-FFF2-40B4-BE49-F238E27FC236}">
                <a16:creationId xmlns:a16="http://schemas.microsoft.com/office/drawing/2014/main" id="{5BEA07F2-C63F-3D93-C790-53E0DBB12AF4}"/>
              </a:ext>
            </a:extLst>
          </p:cNvPr>
          <p:cNvSpPr/>
          <p:nvPr userDrawn="1"/>
        </p:nvSpPr>
        <p:spPr>
          <a:xfrm>
            <a:off x="4276725" y="1465263"/>
            <a:ext cx="7551738" cy="4816475"/>
          </a:xfrm>
          <a:prstGeom prst="roundRect">
            <a:avLst>
              <a:gd name="adj" fmla="val 6589"/>
            </a:avLst>
          </a:prstGeom>
          <a:solidFill>
            <a:srgbClr val="2626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2" name="Text Placeholder 7">
            <a:extLst>
              <a:ext uri="{FF2B5EF4-FFF2-40B4-BE49-F238E27FC236}">
                <a16:creationId xmlns:a16="http://schemas.microsoft.com/office/drawing/2014/main" id="{4B5CDE93-D88E-8C94-880F-A719D1FEA250}"/>
              </a:ext>
            </a:extLst>
          </p:cNvPr>
          <p:cNvSpPr>
            <a:spLocks noGrp="1"/>
          </p:cNvSpPr>
          <p:nvPr>
            <p:ph type="body" sz="quarter" idx="17" hasCustomPrompt="1"/>
          </p:nvPr>
        </p:nvSpPr>
        <p:spPr>
          <a:xfrm>
            <a:off x="4935802" y="163296"/>
            <a:ext cx="2320395" cy="260350"/>
          </a:xfrm>
        </p:spPr>
        <p:txBody>
          <a:bodyPr/>
          <a:lstStyle>
            <a:lvl1pPr marL="0" indent="0" algn="ctr" defTabSz="914400" rtl="0" eaLnBrk="1" latinLnBrk="0" hangingPunct="1">
              <a:buNone/>
              <a:defRPr lang="en-GB" sz="1000" kern="1200" dirty="0" smtClean="0">
                <a:solidFill>
                  <a:schemeClr val="bg1"/>
                </a:solidFill>
                <a:latin typeface="LG EI Text TTF Regular" panose="020B0500000101010101" pitchFamily="50" charset="-127"/>
                <a:ea typeface="LG EI Text TTF Regular" panose="020B0500000101010101" pitchFamily="50" charset="-127"/>
                <a:cs typeface="+mn-cs"/>
              </a:defRPr>
            </a:lvl1pPr>
          </a:lstStyle>
          <a:p>
            <a:pPr lvl="0"/>
            <a:r>
              <a:rPr lang="en-GB" dirty="0"/>
              <a:t>Chapter Name</a:t>
            </a:r>
          </a:p>
        </p:txBody>
      </p:sp>
      <p:sp>
        <p:nvSpPr>
          <p:cNvPr id="4" name="Chart Placeholder 3">
            <a:extLst>
              <a:ext uri="{FF2B5EF4-FFF2-40B4-BE49-F238E27FC236}">
                <a16:creationId xmlns:a16="http://schemas.microsoft.com/office/drawing/2014/main" id="{A3D818AD-12A8-99DA-1DC9-24FAEF40A3E9}"/>
              </a:ext>
            </a:extLst>
          </p:cNvPr>
          <p:cNvSpPr>
            <a:spLocks noGrp="1"/>
          </p:cNvSpPr>
          <p:nvPr>
            <p:ph type="chart" sz="quarter" idx="18" hasCustomPrompt="1"/>
          </p:nvPr>
        </p:nvSpPr>
        <p:spPr>
          <a:xfrm>
            <a:off x="4276725" y="1465263"/>
            <a:ext cx="7551737" cy="4816475"/>
          </a:xfrm>
        </p:spPr>
        <p:txBody>
          <a:bodyPr/>
          <a:lstStyle>
            <a:lvl1pPr>
              <a:defRPr/>
            </a:lvl1pPr>
          </a:lstStyle>
          <a:p>
            <a:r>
              <a:rPr lang="en-US" dirty="0"/>
              <a:t>Insert chart, graph</a:t>
            </a:r>
            <a:endParaRPr lang="x-none" dirty="0"/>
          </a:p>
        </p:txBody>
      </p:sp>
      <p:sp>
        <p:nvSpPr>
          <p:cNvPr id="6" name="Slide Number Placeholder 5">
            <a:extLst>
              <a:ext uri="{FF2B5EF4-FFF2-40B4-BE49-F238E27FC236}">
                <a16:creationId xmlns:a16="http://schemas.microsoft.com/office/drawing/2014/main" id="{3A41C1F6-BCB5-A5E3-F323-491F0781C0BE}"/>
              </a:ext>
            </a:extLst>
          </p:cNvPr>
          <p:cNvSpPr>
            <a:spLocks noGrp="1"/>
          </p:cNvSpPr>
          <p:nvPr>
            <p:ph type="sldNum" sz="quarter" idx="12"/>
          </p:nvPr>
        </p:nvSpPr>
        <p:spPr>
          <a:xfrm>
            <a:off x="11438467" y="6394246"/>
            <a:ext cx="451713" cy="365292"/>
          </a:xfrm>
        </p:spPr>
        <p:txBody>
          <a:bodyPr/>
          <a:lstStyle>
            <a:lvl1pPr>
              <a:defRPr sz="1100">
                <a:solidFill>
                  <a:schemeClr val="bg1"/>
                </a:solidFill>
              </a:defRPr>
            </a:lvl1pPr>
          </a:lstStyle>
          <a:p>
            <a:fld id="{4D64D9A1-ACC8-D947-8EC5-EAD88FFB273B}" type="slidenum">
              <a:rPr lang="x-none" smtClean="0"/>
              <a:pPr/>
              <a:t>‹#›</a:t>
            </a:fld>
            <a:endParaRPr lang="x-none"/>
          </a:p>
        </p:txBody>
      </p:sp>
      <p:pic>
        <p:nvPicPr>
          <p:cNvPr id="3" name="Picture 2">
            <a:extLst>
              <a:ext uri="{FF2B5EF4-FFF2-40B4-BE49-F238E27FC236}">
                <a16:creationId xmlns:a16="http://schemas.microsoft.com/office/drawing/2014/main" id="{6C606CBE-81B0-40B7-1958-6D009D40BAA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85467" y="126000"/>
            <a:ext cx="1305999"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51753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D0D0D"/>
        </a:solidFill>
        <a:effectLst/>
      </p:bgPr>
    </p:bg>
    <p:spTree>
      <p:nvGrpSpPr>
        <p:cNvPr id="1" name=""/>
        <p:cNvGrpSpPr/>
        <p:nvPr/>
      </p:nvGrpSpPr>
      <p:grpSpPr>
        <a:xfrm>
          <a:off x="0" y="0"/>
          <a:ext cx="0" cy="0"/>
          <a:chOff x="0" y="0"/>
          <a:chExt cx="0" cy="0"/>
        </a:xfrm>
      </p:grpSpPr>
      <p:sp>
        <p:nvSpPr>
          <p:cNvPr id="6" name="Text Placeholder 9">
            <a:extLst>
              <a:ext uri="{FF2B5EF4-FFF2-40B4-BE49-F238E27FC236}">
                <a16:creationId xmlns:a16="http://schemas.microsoft.com/office/drawing/2014/main" id="{E4F9E619-34E3-4DE6-CB09-FF2DB4C3A48B}"/>
              </a:ext>
            </a:extLst>
          </p:cNvPr>
          <p:cNvSpPr>
            <a:spLocks noGrp="1"/>
          </p:cNvSpPr>
          <p:nvPr>
            <p:ph type="body" sz="quarter" idx="10" hasCustomPrompt="1"/>
          </p:nvPr>
        </p:nvSpPr>
        <p:spPr>
          <a:xfrm>
            <a:off x="404039" y="667147"/>
            <a:ext cx="2137994" cy="436614"/>
          </a:xfrm>
        </p:spPr>
        <p:txBody>
          <a:bodyPr>
            <a:noAutofit/>
          </a:bodyPr>
          <a:lstStyle>
            <a:lvl1pPr marL="0" indent="0" algn="l" defTabSz="914400" rtl="0" eaLnBrk="1" latinLnBrk="0" hangingPunct="1">
              <a:buNone/>
              <a:defRPr lang="en-GB" sz="2400" b="1" kern="1200" dirty="0" smtClean="0">
                <a:solidFill>
                  <a:schemeClr val="bg1"/>
                </a:solidFill>
                <a:latin typeface="LG EI Headline TTF Semibold" panose="020B0500000101010101" pitchFamily="34" charset="0"/>
                <a:ea typeface="LG Smart UI Bold" panose="020B0500000101010101" pitchFamily="34" charset="-127"/>
                <a:cs typeface="+mn-cs"/>
              </a:defRPr>
            </a:lvl1pPr>
          </a:lstStyle>
          <a:p>
            <a:pPr lvl="0"/>
            <a:r>
              <a:rPr lang="en-US" dirty="0"/>
              <a:t>Heading</a:t>
            </a:r>
            <a:endParaRPr lang="en-GB" dirty="0"/>
          </a:p>
        </p:txBody>
      </p:sp>
      <p:sp>
        <p:nvSpPr>
          <p:cNvPr id="7" name="Text Placeholder 12">
            <a:extLst>
              <a:ext uri="{FF2B5EF4-FFF2-40B4-BE49-F238E27FC236}">
                <a16:creationId xmlns:a16="http://schemas.microsoft.com/office/drawing/2014/main" id="{F705D1D1-2CCC-E10C-3683-8D73C2CA7582}"/>
              </a:ext>
            </a:extLst>
          </p:cNvPr>
          <p:cNvSpPr>
            <a:spLocks noGrp="1"/>
          </p:cNvSpPr>
          <p:nvPr>
            <p:ph type="body" sz="quarter" idx="11" hasCustomPrompt="1"/>
          </p:nvPr>
        </p:nvSpPr>
        <p:spPr>
          <a:xfrm>
            <a:off x="471204" y="1859340"/>
            <a:ext cx="3026065" cy="2438340"/>
          </a:xfrm>
        </p:spPr>
        <p:txBody>
          <a:bodyPr>
            <a:normAutofit/>
          </a:bodyPr>
          <a:lstStyle>
            <a:lvl1pPr marL="0" indent="0" algn="l" defTabSz="914400" rtl="0" eaLnBrk="1" latinLnBrk="0" hangingPunct="1">
              <a:lnSpc>
                <a:spcPct val="100000"/>
              </a:lnSpc>
              <a:spcAft>
                <a:spcPts val="1800"/>
              </a:spcAft>
              <a:buNone/>
              <a:defRPr lang="en-GB" sz="1400" kern="1200" dirty="0" smtClean="0">
                <a:solidFill>
                  <a:schemeClr val="bg1"/>
                </a:solidFill>
                <a:latin typeface="LG EI Headline TTF Regular" panose="020B0500000101010101" pitchFamily="34" charset="0"/>
                <a:ea typeface="LG Smart UI Regular" panose="020B0500000101010101" pitchFamily="34" charset="-127"/>
                <a:cs typeface="+mn-cs"/>
              </a:defRPr>
            </a:lvl1pPr>
            <a:lvl2pPr marL="457200" indent="0">
              <a:buNone/>
              <a:defRPr/>
            </a:lvl2pPr>
          </a:lstStyle>
          <a:p>
            <a:r>
              <a:rPr lang="en-GB" sz="1400" dirty="0">
                <a:solidFill>
                  <a:schemeClr val="bg1"/>
                </a:solidFill>
                <a:latin typeface="LG EI Headline TTF Regular" panose="020B0500000101010101" pitchFamily="34" charset="0"/>
                <a:ea typeface="LG Smart UI Regular" panose="020B0500000101010101" pitchFamily="34" charset="-127"/>
              </a:rPr>
              <a:t>Explanation</a:t>
            </a:r>
          </a:p>
        </p:txBody>
      </p:sp>
      <p:sp>
        <p:nvSpPr>
          <p:cNvPr id="8" name="Rounded Rectangle 3">
            <a:extLst>
              <a:ext uri="{FF2B5EF4-FFF2-40B4-BE49-F238E27FC236}">
                <a16:creationId xmlns:a16="http://schemas.microsoft.com/office/drawing/2014/main" id="{8C932F05-1093-361C-B46E-28A3004E9056}"/>
              </a:ext>
            </a:extLst>
          </p:cNvPr>
          <p:cNvSpPr/>
          <p:nvPr userDrawn="1"/>
        </p:nvSpPr>
        <p:spPr>
          <a:xfrm>
            <a:off x="4282510" y="1448554"/>
            <a:ext cx="7512738" cy="4843604"/>
          </a:xfrm>
          <a:prstGeom prst="roundRect">
            <a:avLst>
              <a:gd name="adj" fmla="val 6306"/>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latin typeface="LG EI Text TTF Regular" panose="020B0500000101010101" pitchFamily="50" charset="-127"/>
              <a:ea typeface="LG EI Text TTF Regular" panose="020B0500000101010101" pitchFamily="50" charset="-127"/>
            </a:endParaRPr>
          </a:p>
        </p:txBody>
      </p:sp>
      <p:sp>
        <p:nvSpPr>
          <p:cNvPr id="2" name="Text Placeholder 7">
            <a:extLst>
              <a:ext uri="{FF2B5EF4-FFF2-40B4-BE49-F238E27FC236}">
                <a16:creationId xmlns:a16="http://schemas.microsoft.com/office/drawing/2014/main" id="{7222B06E-DC10-D6AC-FD13-5733190C06CC}"/>
              </a:ext>
            </a:extLst>
          </p:cNvPr>
          <p:cNvSpPr>
            <a:spLocks noGrp="1"/>
          </p:cNvSpPr>
          <p:nvPr>
            <p:ph type="body" sz="quarter" idx="17" hasCustomPrompt="1"/>
          </p:nvPr>
        </p:nvSpPr>
        <p:spPr>
          <a:xfrm>
            <a:off x="4935802" y="163296"/>
            <a:ext cx="2320395" cy="260350"/>
          </a:xfrm>
        </p:spPr>
        <p:txBody>
          <a:bodyPr/>
          <a:lstStyle>
            <a:lvl1pPr marL="0" indent="0" algn="ctr" defTabSz="914400" rtl="0" eaLnBrk="1" latinLnBrk="0" hangingPunct="1">
              <a:buNone/>
              <a:defRPr lang="en-GB" sz="1000" kern="1200" dirty="0" smtClean="0">
                <a:solidFill>
                  <a:schemeClr val="bg1"/>
                </a:solidFill>
                <a:latin typeface="LG EI Text TTF Regular" panose="020B0500000101010101" pitchFamily="50" charset="-127"/>
                <a:ea typeface="LG EI Text TTF Regular" panose="020B0500000101010101" pitchFamily="50" charset="-127"/>
                <a:cs typeface="+mn-cs"/>
              </a:defRPr>
            </a:lvl1pPr>
          </a:lstStyle>
          <a:p>
            <a:pPr lvl="0"/>
            <a:r>
              <a:rPr lang="en-GB" dirty="0"/>
              <a:t>Chapter Name</a:t>
            </a:r>
          </a:p>
        </p:txBody>
      </p:sp>
      <p:sp>
        <p:nvSpPr>
          <p:cNvPr id="3" name="Rounded Rectangle 2">
            <a:extLst>
              <a:ext uri="{FF2B5EF4-FFF2-40B4-BE49-F238E27FC236}">
                <a16:creationId xmlns:a16="http://schemas.microsoft.com/office/drawing/2014/main" id="{7C051FFA-C4A1-65B8-D550-4E61C54DB01C}"/>
              </a:ext>
            </a:extLst>
          </p:cNvPr>
          <p:cNvSpPr/>
          <p:nvPr userDrawn="1"/>
        </p:nvSpPr>
        <p:spPr>
          <a:xfrm>
            <a:off x="10297122" y="2448812"/>
            <a:ext cx="1042335" cy="3092515"/>
          </a:xfrm>
          <a:prstGeom prst="roundRect">
            <a:avLst/>
          </a:prstGeom>
          <a:solidFill>
            <a:srgbClr val="FD3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ltLang="ko-KR" dirty="0">
                <a:latin typeface="LG EI Text TTF Regular" panose="020B0500000101010101" pitchFamily="50" charset="-127"/>
                <a:ea typeface="LG EI Text TTF Regular" panose="020B0500000101010101" pitchFamily="50" charset="-127"/>
              </a:rPr>
              <a:t>6,827</a:t>
            </a:r>
            <a:endParaRPr lang="x-none" dirty="0">
              <a:latin typeface="LG EI Text TTF Regular" panose="020B0500000101010101" pitchFamily="50" charset="-127"/>
              <a:ea typeface="LG EI Text TTF Regular" panose="020B0500000101010101" pitchFamily="50" charset="-127"/>
            </a:endParaRPr>
          </a:p>
        </p:txBody>
      </p:sp>
      <p:sp>
        <p:nvSpPr>
          <p:cNvPr id="4" name="Rounded Rectangle 3">
            <a:extLst>
              <a:ext uri="{FF2B5EF4-FFF2-40B4-BE49-F238E27FC236}">
                <a16:creationId xmlns:a16="http://schemas.microsoft.com/office/drawing/2014/main" id="{BA06966E-EFDA-5D97-BA96-8F456BA24BF8}"/>
              </a:ext>
            </a:extLst>
          </p:cNvPr>
          <p:cNvSpPr/>
          <p:nvPr userDrawn="1"/>
        </p:nvSpPr>
        <p:spPr>
          <a:xfrm>
            <a:off x="8903792" y="2710992"/>
            <a:ext cx="1042335" cy="2858406"/>
          </a:xfrm>
          <a:prstGeom prst="roundRect">
            <a:avLst/>
          </a:prstGeom>
          <a:solidFill>
            <a:srgbClr val="4A49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ltLang="ko-KR" dirty="0">
                <a:latin typeface="LG EI Text TTF Regular" panose="020B0500000101010101" pitchFamily="50" charset="-127"/>
                <a:ea typeface="LG EI Text TTF Regular" panose="020B0500000101010101" pitchFamily="50" charset="-127"/>
              </a:rPr>
              <a:t>5,849</a:t>
            </a:r>
            <a:endParaRPr lang="x-none" dirty="0">
              <a:latin typeface="LG EI Text TTF Regular" panose="020B0500000101010101" pitchFamily="50" charset="-127"/>
              <a:ea typeface="LG EI Text TTF Regular" panose="020B0500000101010101" pitchFamily="50" charset="-127"/>
            </a:endParaRPr>
          </a:p>
        </p:txBody>
      </p:sp>
      <p:sp>
        <p:nvSpPr>
          <p:cNvPr id="5" name="Rounded Rectangle 4">
            <a:extLst>
              <a:ext uri="{FF2B5EF4-FFF2-40B4-BE49-F238E27FC236}">
                <a16:creationId xmlns:a16="http://schemas.microsoft.com/office/drawing/2014/main" id="{E057C371-2E6E-E9FC-D693-3678D728D97A}"/>
              </a:ext>
            </a:extLst>
          </p:cNvPr>
          <p:cNvSpPr/>
          <p:nvPr userDrawn="1"/>
        </p:nvSpPr>
        <p:spPr>
          <a:xfrm>
            <a:off x="7510462" y="2869168"/>
            <a:ext cx="1042335" cy="2717166"/>
          </a:xfrm>
          <a:prstGeom prst="roundRect">
            <a:avLst/>
          </a:prstGeom>
          <a:solidFill>
            <a:srgbClr val="4A49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ltLang="ko-KR" dirty="0">
                <a:latin typeface="LG EI Text TTF Regular" panose="020B0500000101010101" pitchFamily="50" charset="-127"/>
                <a:ea typeface="LG EI Text TTF Regular" panose="020B0500000101010101" pitchFamily="50" charset="-127"/>
              </a:rPr>
              <a:t>4,917</a:t>
            </a:r>
            <a:endParaRPr lang="x-none" dirty="0">
              <a:latin typeface="LG EI Text TTF Regular" panose="020B0500000101010101" pitchFamily="50" charset="-127"/>
              <a:ea typeface="LG EI Text TTF Regular" panose="020B0500000101010101" pitchFamily="50" charset="-127"/>
            </a:endParaRPr>
          </a:p>
        </p:txBody>
      </p:sp>
      <p:sp>
        <p:nvSpPr>
          <p:cNvPr id="9" name="Rounded Rectangle 8">
            <a:extLst>
              <a:ext uri="{FF2B5EF4-FFF2-40B4-BE49-F238E27FC236}">
                <a16:creationId xmlns:a16="http://schemas.microsoft.com/office/drawing/2014/main" id="{38F485ED-9A25-9267-102E-A16C9B8D7F8E}"/>
              </a:ext>
            </a:extLst>
          </p:cNvPr>
          <p:cNvSpPr/>
          <p:nvPr userDrawn="1"/>
        </p:nvSpPr>
        <p:spPr>
          <a:xfrm>
            <a:off x="6117131" y="3012810"/>
            <a:ext cx="1042335" cy="2588903"/>
          </a:xfrm>
          <a:prstGeom prst="roundRect">
            <a:avLst/>
          </a:prstGeom>
          <a:solidFill>
            <a:srgbClr val="4A49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ltLang="ko-KR" dirty="0">
                <a:latin typeface="LG EI Text TTF Regular" panose="020B0500000101010101" pitchFamily="50" charset="-127"/>
                <a:ea typeface="LG EI Text TTF Regular" panose="020B0500000101010101" pitchFamily="50" charset="-127"/>
              </a:rPr>
              <a:t>4,864</a:t>
            </a:r>
            <a:endParaRPr lang="x-none" dirty="0">
              <a:latin typeface="LG EI Text TTF Regular" panose="020B0500000101010101" pitchFamily="50" charset="-127"/>
              <a:ea typeface="LG EI Text TTF Regular" panose="020B0500000101010101" pitchFamily="50" charset="-127"/>
            </a:endParaRPr>
          </a:p>
        </p:txBody>
      </p:sp>
      <p:sp>
        <p:nvSpPr>
          <p:cNvPr id="11" name="Rounded Rectangle 10">
            <a:extLst>
              <a:ext uri="{FF2B5EF4-FFF2-40B4-BE49-F238E27FC236}">
                <a16:creationId xmlns:a16="http://schemas.microsoft.com/office/drawing/2014/main" id="{F51F9EF4-FAAA-E40D-4641-742D5EE0DC76}"/>
              </a:ext>
            </a:extLst>
          </p:cNvPr>
          <p:cNvSpPr/>
          <p:nvPr userDrawn="1"/>
        </p:nvSpPr>
        <p:spPr>
          <a:xfrm>
            <a:off x="4723800" y="3347702"/>
            <a:ext cx="1042335" cy="2289868"/>
          </a:xfrm>
          <a:prstGeom prst="roundRect">
            <a:avLst/>
          </a:prstGeom>
          <a:solidFill>
            <a:srgbClr val="4A49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ltLang="ko-KR" dirty="0">
                <a:latin typeface="LG EI Text TTF Regular" panose="020B0500000101010101" pitchFamily="50" charset="-127"/>
                <a:ea typeface="LG EI Text TTF Regular" panose="020B0500000101010101" pitchFamily="50" charset="-127"/>
              </a:rPr>
              <a:t>3,893</a:t>
            </a:r>
            <a:endParaRPr lang="x-none" dirty="0">
              <a:latin typeface="LG EI Text TTF Regular" panose="020B0500000101010101" pitchFamily="50" charset="-127"/>
              <a:ea typeface="LG EI Text TTF Regular" panose="020B0500000101010101" pitchFamily="50" charset="-127"/>
            </a:endParaRPr>
          </a:p>
        </p:txBody>
      </p:sp>
      <p:sp>
        <p:nvSpPr>
          <p:cNvPr id="16" name="Text Placeholder 15">
            <a:extLst>
              <a:ext uri="{FF2B5EF4-FFF2-40B4-BE49-F238E27FC236}">
                <a16:creationId xmlns:a16="http://schemas.microsoft.com/office/drawing/2014/main" id="{668BA31A-8B12-758A-0C0D-FFB9E7A794DB}"/>
              </a:ext>
            </a:extLst>
          </p:cNvPr>
          <p:cNvSpPr>
            <a:spLocks noGrp="1"/>
          </p:cNvSpPr>
          <p:nvPr>
            <p:ph type="body" sz="quarter" idx="18" hasCustomPrompt="1"/>
          </p:nvPr>
        </p:nvSpPr>
        <p:spPr>
          <a:xfrm>
            <a:off x="4606402" y="1949647"/>
            <a:ext cx="3754755" cy="296405"/>
          </a:xfrm>
        </p:spPr>
        <p:txBody>
          <a:bodyPr/>
          <a:lstStyle>
            <a:lvl1pPr marL="0" indent="0" algn="l" defTabSz="914400" rtl="0" eaLnBrk="1" latinLnBrk="0" hangingPunct="1">
              <a:buNone/>
              <a:defRPr lang="en-GB" sz="1800" kern="1200" dirty="0" smtClean="0">
                <a:solidFill>
                  <a:schemeClr val="bg1"/>
                </a:solidFill>
                <a:latin typeface="LG EI Text TTF Regular" panose="020B0500000101010101" pitchFamily="50" charset="-127"/>
                <a:ea typeface="LG EI Text TTF Regular" panose="020B0500000101010101" pitchFamily="50" charset="-127"/>
                <a:cs typeface="+mn-cs"/>
              </a:defRPr>
            </a:lvl1pPr>
          </a:lstStyle>
          <a:p>
            <a:pPr lvl="0"/>
            <a:r>
              <a:rPr lang="en-US" dirty="0"/>
              <a:t>Heading</a:t>
            </a:r>
            <a:endParaRPr lang="x-none" dirty="0"/>
          </a:p>
        </p:txBody>
      </p:sp>
      <p:sp>
        <p:nvSpPr>
          <p:cNvPr id="17" name="Text Placeholder 15">
            <a:extLst>
              <a:ext uri="{FF2B5EF4-FFF2-40B4-BE49-F238E27FC236}">
                <a16:creationId xmlns:a16="http://schemas.microsoft.com/office/drawing/2014/main" id="{FC419379-4B04-2BF6-E00B-20E4098F63BC}"/>
              </a:ext>
            </a:extLst>
          </p:cNvPr>
          <p:cNvSpPr>
            <a:spLocks noGrp="1"/>
          </p:cNvSpPr>
          <p:nvPr>
            <p:ph type="body" sz="quarter" idx="19" hasCustomPrompt="1"/>
          </p:nvPr>
        </p:nvSpPr>
        <p:spPr>
          <a:xfrm>
            <a:off x="9946127" y="2019830"/>
            <a:ext cx="1042335" cy="230833"/>
          </a:xfrm>
        </p:spPr>
        <p:txBody>
          <a:bodyPr>
            <a:normAutofit/>
          </a:bodyPr>
          <a:lstStyle>
            <a:lvl1pPr marL="0" indent="0" algn="l" defTabSz="914400" rtl="0" eaLnBrk="1" latinLnBrk="0" hangingPunct="1">
              <a:buNone/>
              <a:defRPr lang="en-GB" sz="900" kern="1200" dirty="0" smtClean="0">
                <a:solidFill>
                  <a:schemeClr val="bg1"/>
                </a:solidFill>
                <a:latin typeface="LG EI Text TTF Regular" panose="020B0500000101010101" pitchFamily="50" charset="-127"/>
                <a:ea typeface="LG EI Text TTF Regular" panose="020B0500000101010101" pitchFamily="50" charset="-127"/>
                <a:cs typeface="+mn-cs"/>
              </a:defRPr>
            </a:lvl1pPr>
          </a:lstStyle>
          <a:p>
            <a:pPr lvl="0"/>
            <a:r>
              <a:rPr lang="en-US" dirty="0"/>
              <a:t>(Unit)</a:t>
            </a:r>
            <a:endParaRPr lang="x-none" dirty="0"/>
          </a:p>
        </p:txBody>
      </p:sp>
      <p:sp>
        <p:nvSpPr>
          <p:cNvPr id="18" name="Text Placeholder 15">
            <a:extLst>
              <a:ext uri="{FF2B5EF4-FFF2-40B4-BE49-F238E27FC236}">
                <a16:creationId xmlns:a16="http://schemas.microsoft.com/office/drawing/2014/main" id="{88C85CA7-B0D8-8CDE-B623-14A8B1A866CD}"/>
              </a:ext>
            </a:extLst>
          </p:cNvPr>
          <p:cNvSpPr>
            <a:spLocks noGrp="1"/>
          </p:cNvSpPr>
          <p:nvPr>
            <p:ph type="body" sz="quarter" idx="20" hasCustomPrompt="1"/>
          </p:nvPr>
        </p:nvSpPr>
        <p:spPr>
          <a:xfrm>
            <a:off x="4723800" y="5734159"/>
            <a:ext cx="1042335" cy="230833"/>
          </a:xfrm>
        </p:spPr>
        <p:txBody>
          <a:bodyPr>
            <a:normAutofit/>
          </a:bodyPr>
          <a:lstStyle>
            <a:lvl1pPr marL="0" indent="0" algn="l" defTabSz="914400" rtl="0" eaLnBrk="1" latinLnBrk="0" hangingPunct="1">
              <a:buNone/>
              <a:defRPr lang="en-GB" sz="900" kern="1200" dirty="0" smtClean="0">
                <a:solidFill>
                  <a:schemeClr val="bg1"/>
                </a:solidFill>
                <a:latin typeface="LG EI Text TTF Regular" panose="020B0500000101010101" pitchFamily="50" charset="-127"/>
                <a:ea typeface="LG EI Text TTF Regular" panose="020B0500000101010101" pitchFamily="50" charset="-127"/>
                <a:cs typeface="+mn-cs"/>
              </a:defRPr>
            </a:lvl1pPr>
          </a:lstStyle>
          <a:p>
            <a:pPr lvl="0"/>
            <a:r>
              <a:rPr lang="ko-KR" altLang="en-US" dirty="0"/>
              <a:t>*</a:t>
            </a:r>
            <a:r>
              <a:rPr lang="en-US" altLang="ko-KR" dirty="0"/>
              <a:t>Disclaimer</a:t>
            </a:r>
            <a:endParaRPr lang="x-none" dirty="0"/>
          </a:p>
        </p:txBody>
      </p:sp>
      <p:pic>
        <p:nvPicPr>
          <p:cNvPr id="19" name="그림 10">
            <a:extLst>
              <a:ext uri="{FF2B5EF4-FFF2-40B4-BE49-F238E27FC236}">
                <a16:creationId xmlns:a16="http://schemas.microsoft.com/office/drawing/2014/main" id="{74BCDD75-6816-BBA7-F088-878151F012D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06954" y="125356"/>
            <a:ext cx="521130" cy="260565"/>
          </a:xfrm>
          <a:prstGeom prst="rect">
            <a:avLst/>
          </a:prstGeom>
        </p:spPr>
      </p:pic>
      <p:sp>
        <p:nvSpPr>
          <p:cNvPr id="21" name="Slide Number Placeholder 5">
            <a:extLst>
              <a:ext uri="{FF2B5EF4-FFF2-40B4-BE49-F238E27FC236}">
                <a16:creationId xmlns:a16="http://schemas.microsoft.com/office/drawing/2014/main" id="{75C3C14C-9427-FD24-4599-3726AE6A9BD5}"/>
              </a:ext>
            </a:extLst>
          </p:cNvPr>
          <p:cNvSpPr>
            <a:spLocks noGrp="1"/>
          </p:cNvSpPr>
          <p:nvPr>
            <p:ph type="sldNum" sz="quarter" idx="12"/>
          </p:nvPr>
        </p:nvSpPr>
        <p:spPr>
          <a:xfrm>
            <a:off x="11438467" y="6394246"/>
            <a:ext cx="451713" cy="365292"/>
          </a:xfrm>
        </p:spPr>
        <p:txBody>
          <a:bodyPr/>
          <a:lstStyle>
            <a:lvl1pPr>
              <a:defRPr sz="1100">
                <a:solidFill>
                  <a:schemeClr val="bg1"/>
                </a:solidFill>
              </a:defRPr>
            </a:lvl1pPr>
          </a:lstStyle>
          <a:p>
            <a:fld id="{4D64D9A1-ACC8-D947-8EC5-EAD88FFB273B}" type="slidenum">
              <a:rPr lang="x-none" smtClean="0"/>
              <a:pPr/>
              <a:t>‹#›</a:t>
            </a:fld>
            <a:endParaRPr lang="x-none"/>
          </a:p>
        </p:txBody>
      </p:sp>
    </p:spTree>
    <p:extLst>
      <p:ext uri="{BB962C8B-B14F-4D97-AF65-F5344CB8AC3E}">
        <p14:creationId xmlns:p14="http://schemas.microsoft.com/office/powerpoint/2010/main" val="1266690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rgbClr val="0D0D0D"/>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61BF021-F03C-D07D-0088-58184C377492}"/>
              </a:ext>
            </a:extLst>
          </p:cNvPr>
          <p:cNvSpPr>
            <a:spLocks noGrp="1"/>
          </p:cNvSpPr>
          <p:nvPr>
            <p:ph type="pic" sz="quarter" idx="10" hasCustomPrompt="1"/>
          </p:nvPr>
        </p:nvSpPr>
        <p:spPr>
          <a:xfrm>
            <a:off x="0" y="0"/>
            <a:ext cx="12192000" cy="6858000"/>
          </a:xfrm>
        </p:spPr>
        <p:txBody>
          <a:bodyPr/>
          <a:lstStyle>
            <a:lvl1pPr marL="0" indent="0">
              <a:buNone/>
              <a:defRPr>
                <a:solidFill>
                  <a:schemeClr val="bg1"/>
                </a:solidFill>
              </a:defRPr>
            </a:lvl1pPr>
          </a:lstStyle>
          <a:p>
            <a:r>
              <a:rPr lang="en-US" dirty="0"/>
              <a:t>BG</a:t>
            </a:r>
            <a:r>
              <a:rPr lang="ko-KR" altLang="en-US" dirty="0" err="1"/>
              <a:t>사진들어가는</a:t>
            </a:r>
            <a:r>
              <a:rPr lang="ko-KR" altLang="en-US" dirty="0"/>
              <a:t> 곳</a:t>
            </a:r>
            <a:endParaRPr lang="x-none" dirty="0"/>
          </a:p>
        </p:txBody>
      </p:sp>
      <p:sp>
        <p:nvSpPr>
          <p:cNvPr id="10" name="Rounded Rectangle 12">
            <a:extLst>
              <a:ext uri="{FF2B5EF4-FFF2-40B4-BE49-F238E27FC236}">
                <a16:creationId xmlns:a16="http://schemas.microsoft.com/office/drawing/2014/main" id="{AD14BC14-6903-F374-154F-3B12D57A3542}"/>
              </a:ext>
            </a:extLst>
          </p:cNvPr>
          <p:cNvSpPr/>
          <p:nvPr userDrawn="1"/>
        </p:nvSpPr>
        <p:spPr>
          <a:xfrm>
            <a:off x="413890" y="1883121"/>
            <a:ext cx="3693892" cy="3938257"/>
          </a:xfrm>
          <a:prstGeom prst="roundRect">
            <a:avLst>
              <a:gd name="adj" fmla="val 4949"/>
            </a:avLst>
          </a:prstGeom>
          <a:solidFill>
            <a:srgbClr val="262626">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lumMod val="75000"/>
                  <a:lumOff val="25000"/>
                </a:srgbClr>
              </a:solidFill>
              <a:effectLst/>
              <a:uLnTx/>
              <a:uFillTx/>
              <a:latin typeface="LG EI Headline TTF Regular" panose="020B0500000101010101" pitchFamily="34" charset="0"/>
              <a:ea typeface="+mn-ea"/>
              <a:cs typeface="+mn-cs"/>
            </a:endParaRPr>
          </a:p>
        </p:txBody>
      </p:sp>
      <p:sp>
        <p:nvSpPr>
          <p:cNvPr id="13" name="Rounded Rectangle 12">
            <a:extLst>
              <a:ext uri="{FF2B5EF4-FFF2-40B4-BE49-F238E27FC236}">
                <a16:creationId xmlns:a16="http://schemas.microsoft.com/office/drawing/2014/main" id="{6DE5B362-97F2-8794-5B96-760C99BE5EAB}"/>
              </a:ext>
            </a:extLst>
          </p:cNvPr>
          <p:cNvSpPr/>
          <p:nvPr userDrawn="1"/>
        </p:nvSpPr>
        <p:spPr>
          <a:xfrm>
            <a:off x="4244410" y="1883121"/>
            <a:ext cx="3693892" cy="3938257"/>
          </a:xfrm>
          <a:prstGeom prst="roundRect">
            <a:avLst>
              <a:gd name="adj" fmla="val 4949"/>
            </a:avLst>
          </a:prstGeom>
          <a:solidFill>
            <a:srgbClr val="262626">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lumMod val="75000"/>
                  <a:lumOff val="25000"/>
                </a:srgbClr>
              </a:solidFill>
              <a:effectLst/>
              <a:uLnTx/>
              <a:uFillTx/>
              <a:latin typeface="LG EI Headline TTF Regular" panose="020B0500000101010101" pitchFamily="34" charset="0"/>
              <a:ea typeface="+mn-ea"/>
              <a:cs typeface="+mn-cs"/>
            </a:endParaRPr>
          </a:p>
        </p:txBody>
      </p:sp>
      <p:sp>
        <p:nvSpPr>
          <p:cNvPr id="14" name="Rounded Rectangle 12">
            <a:extLst>
              <a:ext uri="{FF2B5EF4-FFF2-40B4-BE49-F238E27FC236}">
                <a16:creationId xmlns:a16="http://schemas.microsoft.com/office/drawing/2014/main" id="{DE8A39CB-F97B-1580-581F-5D792AFAB189}"/>
              </a:ext>
            </a:extLst>
          </p:cNvPr>
          <p:cNvSpPr/>
          <p:nvPr userDrawn="1"/>
        </p:nvSpPr>
        <p:spPr>
          <a:xfrm>
            <a:off x="8074931" y="1883121"/>
            <a:ext cx="3693892" cy="3938257"/>
          </a:xfrm>
          <a:prstGeom prst="roundRect">
            <a:avLst>
              <a:gd name="adj" fmla="val 4949"/>
            </a:avLst>
          </a:prstGeom>
          <a:solidFill>
            <a:srgbClr val="262626">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lumMod val="75000"/>
                  <a:lumOff val="25000"/>
                </a:srgbClr>
              </a:solidFill>
              <a:effectLst/>
              <a:uLnTx/>
              <a:uFillTx/>
              <a:latin typeface="LG EI Headline TTF Regular" panose="020B0500000101010101" pitchFamily="34" charset="0"/>
              <a:ea typeface="+mn-ea"/>
              <a:cs typeface="+mn-cs"/>
            </a:endParaRPr>
          </a:p>
        </p:txBody>
      </p:sp>
      <p:sp>
        <p:nvSpPr>
          <p:cNvPr id="17" name="사각형: 둥근 모서리 7">
            <a:extLst>
              <a:ext uri="{FF2B5EF4-FFF2-40B4-BE49-F238E27FC236}">
                <a16:creationId xmlns:a16="http://schemas.microsoft.com/office/drawing/2014/main" id="{0ADC7203-AC43-202A-D855-1CA6FF4DC0CD}"/>
              </a:ext>
            </a:extLst>
          </p:cNvPr>
          <p:cNvSpPr/>
          <p:nvPr userDrawn="1"/>
        </p:nvSpPr>
        <p:spPr>
          <a:xfrm>
            <a:off x="2050239" y="2606374"/>
            <a:ext cx="360000" cy="72000"/>
          </a:xfrm>
          <a:prstGeom prst="roundRect">
            <a:avLst>
              <a:gd name="adj" fmla="val 50000"/>
            </a:avLst>
          </a:prstGeom>
          <a:solidFill>
            <a:srgbClr val="FD312E"/>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white"/>
              </a:solidFill>
              <a:effectLst/>
              <a:uLnTx/>
              <a:uFillTx/>
              <a:latin typeface="LG EI Headline TTF Regular" panose="020B0500000101010101" pitchFamily="34" charset="0"/>
              <a:ea typeface="LG Smart UI Regular" panose="020B0500000101010101" pitchFamily="50" charset="-127"/>
              <a:cs typeface="+mn-cs"/>
            </a:endParaRPr>
          </a:p>
        </p:txBody>
      </p:sp>
      <p:sp>
        <p:nvSpPr>
          <p:cNvPr id="19" name="사각형: 둥근 모서리 7">
            <a:extLst>
              <a:ext uri="{FF2B5EF4-FFF2-40B4-BE49-F238E27FC236}">
                <a16:creationId xmlns:a16="http://schemas.microsoft.com/office/drawing/2014/main" id="{159EAC61-7421-9EB7-B701-C89F8DA92950}"/>
              </a:ext>
            </a:extLst>
          </p:cNvPr>
          <p:cNvSpPr/>
          <p:nvPr userDrawn="1"/>
        </p:nvSpPr>
        <p:spPr>
          <a:xfrm>
            <a:off x="5879855" y="2606374"/>
            <a:ext cx="360000" cy="72000"/>
          </a:xfrm>
          <a:prstGeom prst="roundRect">
            <a:avLst>
              <a:gd name="adj" fmla="val 50000"/>
            </a:avLst>
          </a:prstGeom>
          <a:solidFill>
            <a:srgbClr val="FD312E"/>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white"/>
              </a:solidFill>
              <a:effectLst/>
              <a:uLnTx/>
              <a:uFillTx/>
              <a:latin typeface="LG EI Headline TTF Regular" panose="020B0500000101010101" pitchFamily="34" charset="0"/>
              <a:ea typeface="LG Smart UI Regular" panose="020B0500000101010101" pitchFamily="50" charset="-127"/>
              <a:cs typeface="+mn-cs"/>
            </a:endParaRPr>
          </a:p>
        </p:txBody>
      </p:sp>
      <p:sp>
        <p:nvSpPr>
          <p:cNvPr id="20" name="사각형: 둥근 모서리 7">
            <a:extLst>
              <a:ext uri="{FF2B5EF4-FFF2-40B4-BE49-F238E27FC236}">
                <a16:creationId xmlns:a16="http://schemas.microsoft.com/office/drawing/2014/main" id="{24213FDF-B88B-1D06-A293-EF9874BFD1AF}"/>
              </a:ext>
            </a:extLst>
          </p:cNvPr>
          <p:cNvSpPr/>
          <p:nvPr userDrawn="1"/>
        </p:nvSpPr>
        <p:spPr>
          <a:xfrm>
            <a:off x="9809059" y="2606374"/>
            <a:ext cx="360000" cy="72000"/>
          </a:xfrm>
          <a:prstGeom prst="roundRect">
            <a:avLst>
              <a:gd name="adj" fmla="val 50000"/>
            </a:avLst>
          </a:prstGeom>
          <a:solidFill>
            <a:srgbClr val="FD312E"/>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white"/>
              </a:solidFill>
              <a:effectLst/>
              <a:uLnTx/>
              <a:uFillTx/>
              <a:latin typeface="LG EI Headline TTF Regular" panose="020B0500000101010101" pitchFamily="34" charset="0"/>
              <a:ea typeface="LG Smart UI Regular" panose="020B0500000101010101" pitchFamily="50" charset="-127"/>
              <a:cs typeface="+mn-cs"/>
            </a:endParaRPr>
          </a:p>
        </p:txBody>
      </p:sp>
      <p:sp>
        <p:nvSpPr>
          <p:cNvPr id="25" name="Text Placeholder 24">
            <a:extLst>
              <a:ext uri="{FF2B5EF4-FFF2-40B4-BE49-F238E27FC236}">
                <a16:creationId xmlns:a16="http://schemas.microsoft.com/office/drawing/2014/main" id="{356EADDB-BD67-68EA-6911-7CE451B0A285}"/>
              </a:ext>
            </a:extLst>
          </p:cNvPr>
          <p:cNvSpPr>
            <a:spLocks noGrp="1"/>
          </p:cNvSpPr>
          <p:nvPr>
            <p:ph type="body" sz="quarter" idx="11" hasCustomPrompt="1"/>
          </p:nvPr>
        </p:nvSpPr>
        <p:spPr>
          <a:xfrm>
            <a:off x="1094816" y="2803908"/>
            <a:ext cx="2332038" cy="982861"/>
          </a:xfrm>
        </p:spPr>
        <p:txBody>
          <a:bodyPr/>
          <a:lstStyle>
            <a:lvl1pPr marL="0" indent="0" algn="ctr" defTabSz="914400" rtl="0" eaLnBrk="1" fontAlgn="base" latinLnBrk="0" hangingPunct="1">
              <a:lnSpc>
                <a:spcPct val="100000"/>
              </a:lnSpc>
              <a:spcBef>
                <a:spcPct val="0"/>
              </a:spcBef>
              <a:spcAft>
                <a:spcPts val="300"/>
              </a:spcAft>
              <a:buNone/>
              <a:defRPr lang="en-GB" sz="2500" kern="1200" dirty="0" smtClean="0">
                <a:solidFill>
                  <a:schemeClr val="bg1"/>
                </a:solidFill>
                <a:latin typeface="LG EI Headline TTF Semibold" panose="020B0500000101010101" pitchFamily="34" charset="0"/>
                <a:ea typeface="LG Smart UI Regular" panose="020B0500000101010101" pitchFamily="50" charset="-127"/>
                <a:cs typeface="+mn-cs"/>
              </a:defRPr>
            </a:lvl1pPr>
          </a:lstStyle>
          <a:p>
            <a:pPr lvl="0"/>
            <a:r>
              <a:rPr lang="en-GB" dirty="0"/>
              <a:t>Title 1</a:t>
            </a:r>
          </a:p>
        </p:txBody>
      </p:sp>
      <p:sp>
        <p:nvSpPr>
          <p:cNvPr id="27" name="Text Placeholder 24">
            <a:extLst>
              <a:ext uri="{FF2B5EF4-FFF2-40B4-BE49-F238E27FC236}">
                <a16:creationId xmlns:a16="http://schemas.microsoft.com/office/drawing/2014/main" id="{29534955-5DE2-409B-F446-51A3D46C5164}"/>
              </a:ext>
            </a:extLst>
          </p:cNvPr>
          <p:cNvSpPr>
            <a:spLocks noGrp="1"/>
          </p:cNvSpPr>
          <p:nvPr>
            <p:ph type="body" sz="quarter" idx="12" hasCustomPrompt="1"/>
          </p:nvPr>
        </p:nvSpPr>
        <p:spPr>
          <a:xfrm>
            <a:off x="4927852" y="2803907"/>
            <a:ext cx="2332038" cy="982861"/>
          </a:xfrm>
        </p:spPr>
        <p:txBody>
          <a:bodyPr/>
          <a:lstStyle>
            <a:lvl1pPr marL="0" indent="0" algn="ctr" defTabSz="914400" rtl="0" eaLnBrk="1" fontAlgn="base" latinLnBrk="0" hangingPunct="1">
              <a:lnSpc>
                <a:spcPct val="100000"/>
              </a:lnSpc>
              <a:spcBef>
                <a:spcPct val="0"/>
              </a:spcBef>
              <a:spcAft>
                <a:spcPts val="300"/>
              </a:spcAft>
              <a:buNone/>
              <a:defRPr lang="en-GB" sz="2500" kern="1200" dirty="0" smtClean="0">
                <a:solidFill>
                  <a:schemeClr val="bg1"/>
                </a:solidFill>
                <a:latin typeface="LG EI Headline TTF Semibold" panose="020B0500000101010101" pitchFamily="34" charset="0"/>
                <a:ea typeface="LG Smart UI Regular" panose="020B0500000101010101" pitchFamily="50" charset="-127"/>
                <a:cs typeface="+mn-cs"/>
              </a:defRPr>
            </a:lvl1pPr>
          </a:lstStyle>
          <a:p>
            <a:pPr lvl="0"/>
            <a:r>
              <a:rPr lang="en-GB" dirty="0"/>
              <a:t>Title 2</a:t>
            </a:r>
          </a:p>
        </p:txBody>
      </p:sp>
      <p:sp>
        <p:nvSpPr>
          <p:cNvPr id="28" name="Text Placeholder 24">
            <a:extLst>
              <a:ext uri="{FF2B5EF4-FFF2-40B4-BE49-F238E27FC236}">
                <a16:creationId xmlns:a16="http://schemas.microsoft.com/office/drawing/2014/main" id="{9D6AA958-0F3A-3457-8141-999E3755A3B8}"/>
              </a:ext>
            </a:extLst>
          </p:cNvPr>
          <p:cNvSpPr>
            <a:spLocks noGrp="1"/>
          </p:cNvSpPr>
          <p:nvPr>
            <p:ph type="body" sz="quarter" idx="13" hasCustomPrompt="1"/>
          </p:nvPr>
        </p:nvSpPr>
        <p:spPr>
          <a:xfrm>
            <a:off x="8615258" y="2803907"/>
            <a:ext cx="2610632" cy="982861"/>
          </a:xfrm>
        </p:spPr>
        <p:txBody>
          <a:bodyPr/>
          <a:lstStyle>
            <a:lvl1pPr marL="0" indent="0" algn="ctr" defTabSz="914400" rtl="0" eaLnBrk="1" fontAlgn="base" latinLnBrk="0" hangingPunct="1">
              <a:lnSpc>
                <a:spcPct val="100000"/>
              </a:lnSpc>
              <a:spcBef>
                <a:spcPct val="0"/>
              </a:spcBef>
              <a:spcAft>
                <a:spcPts val="300"/>
              </a:spcAft>
              <a:buNone/>
              <a:defRPr lang="en-GB" sz="2500" kern="1200" dirty="0" smtClean="0">
                <a:solidFill>
                  <a:schemeClr val="bg1"/>
                </a:solidFill>
                <a:latin typeface="LG EI Headline TTF Semibold" panose="020B0500000101010101" pitchFamily="34" charset="0"/>
                <a:ea typeface="LG Smart UI Regular" panose="020B0500000101010101" pitchFamily="50" charset="-127"/>
                <a:cs typeface="+mn-cs"/>
              </a:defRPr>
            </a:lvl1pPr>
          </a:lstStyle>
          <a:p>
            <a:pPr lvl="0"/>
            <a:r>
              <a:rPr lang="en-GB" dirty="0"/>
              <a:t>Title 3</a:t>
            </a:r>
          </a:p>
        </p:txBody>
      </p:sp>
      <p:sp>
        <p:nvSpPr>
          <p:cNvPr id="30" name="Picture Placeholder 29">
            <a:extLst>
              <a:ext uri="{FF2B5EF4-FFF2-40B4-BE49-F238E27FC236}">
                <a16:creationId xmlns:a16="http://schemas.microsoft.com/office/drawing/2014/main" id="{5C782173-4489-9E40-98E4-429FB4332149}"/>
              </a:ext>
            </a:extLst>
          </p:cNvPr>
          <p:cNvSpPr>
            <a:spLocks noGrp="1"/>
          </p:cNvSpPr>
          <p:nvPr>
            <p:ph type="pic" sz="quarter" idx="14"/>
          </p:nvPr>
        </p:nvSpPr>
        <p:spPr>
          <a:xfrm>
            <a:off x="863600" y="4246563"/>
            <a:ext cx="2783840" cy="1270000"/>
          </a:xfrm>
        </p:spPr>
        <p:txBody>
          <a:bodyPr/>
          <a:lstStyle>
            <a:lvl1pPr marL="0" indent="0">
              <a:buNone/>
              <a:defRPr/>
            </a:lvl1pPr>
          </a:lstStyle>
          <a:p>
            <a:endParaRPr lang="x-none" dirty="0"/>
          </a:p>
        </p:txBody>
      </p:sp>
      <p:sp>
        <p:nvSpPr>
          <p:cNvPr id="31" name="Picture Placeholder 29">
            <a:extLst>
              <a:ext uri="{FF2B5EF4-FFF2-40B4-BE49-F238E27FC236}">
                <a16:creationId xmlns:a16="http://schemas.microsoft.com/office/drawing/2014/main" id="{38B9F575-986D-1036-1794-359293260EC5}"/>
              </a:ext>
            </a:extLst>
          </p:cNvPr>
          <p:cNvSpPr>
            <a:spLocks noGrp="1"/>
          </p:cNvSpPr>
          <p:nvPr>
            <p:ph type="pic" sz="quarter" idx="15"/>
          </p:nvPr>
        </p:nvSpPr>
        <p:spPr>
          <a:xfrm>
            <a:off x="4702810" y="4246563"/>
            <a:ext cx="2783840" cy="1270000"/>
          </a:xfrm>
        </p:spPr>
        <p:txBody>
          <a:bodyPr/>
          <a:lstStyle>
            <a:lvl1pPr marL="0" indent="0">
              <a:buNone/>
              <a:defRPr/>
            </a:lvl1pPr>
          </a:lstStyle>
          <a:p>
            <a:endParaRPr lang="x-none" dirty="0"/>
          </a:p>
        </p:txBody>
      </p:sp>
      <p:sp>
        <p:nvSpPr>
          <p:cNvPr id="32" name="Picture Placeholder 29">
            <a:extLst>
              <a:ext uri="{FF2B5EF4-FFF2-40B4-BE49-F238E27FC236}">
                <a16:creationId xmlns:a16="http://schemas.microsoft.com/office/drawing/2014/main" id="{A2E6B874-EDE6-27EE-CC67-4C116C0A5BC1}"/>
              </a:ext>
            </a:extLst>
          </p:cNvPr>
          <p:cNvSpPr>
            <a:spLocks noGrp="1"/>
          </p:cNvSpPr>
          <p:nvPr>
            <p:ph type="pic" sz="quarter" idx="16"/>
          </p:nvPr>
        </p:nvSpPr>
        <p:spPr>
          <a:xfrm>
            <a:off x="8530590" y="4246563"/>
            <a:ext cx="2783840" cy="1270000"/>
          </a:xfrm>
        </p:spPr>
        <p:txBody>
          <a:bodyPr/>
          <a:lstStyle>
            <a:lvl1pPr marL="0" indent="0">
              <a:buNone/>
              <a:defRPr/>
            </a:lvl1pPr>
          </a:lstStyle>
          <a:p>
            <a:endParaRPr lang="x-none" dirty="0"/>
          </a:p>
        </p:txBody>
      </p:sp>
      <p:sp>
        <p:nvSpPr>
          <p:cNvPr id="2" name="Text Placeholder 7">
            <a:extLst>
              <a:ext uri="{FF2B5EF4-FFF2-40B4-BE49-F238E27FC236}">
                <a16:creationId xmlns:a16="http://schemas.microsoft.com/office/drawing/2014/main" id="{76604A28-367E-E7BF-2EAC-35DA8490DFD3}"/>
              </a:ext>
            </a:extLst>
          </p:cNvPr>
          <p:cNvSpPr>
            <a:spLocks noGrp="1"/>
          </p:cNvSpPr>
          <p:nvPr>
            <p:ph type="body" sz="quarter" idx="17" hasCustomPrompt="1"/>
          </p:nvPr>
        </p:nvSpPr>
        <p:spPr>
          <a:xfrm>
            <a:off x="4935802" y="163296"/>
            <a:ext cx="2320395" cy="260350"/>
          </a:xfrm>
        </p:spPr>
        <p:txBody>
          <a:bodyPr/>
          <a:lstStyle>
            <a:lvl1pPr marL="0" indent="0" algn="ctr" defTabSz="914400" rtl="0" eaLnBrk="1" latinLnBrk="0" hangingPunct="1">
              <a:buNone/>
              <a:defRPr lang="en-GB" sz="1000" kern="1200" dirty="0" smtClean="0">
                <a:solidFill>
                  <a:schemeClr val="bg1"/>
                </a:solidFill>
                <a:latin typeface="LG EI Text TTF Regular" panose="020B0500000101010101" pitchFamily="50" charset="-127"/>
                <a:ea typeface="LG EI Text TTF Regular" panose="020B0500000101010101" pitchFamily="50" charset="-127"/>
                <a:cs typeface="+mn-cs"/>
              </a:defRPr>
            </a:lvl1pPr>
          </a:lstStyle>
          <a:p>
            <a:pPr lvl="0"/>
            <a:r>
              <a:rPr lang="en-GB" dirty="0"/>
              <a:t>Chapter Name</a:t>
            </a:r>
          </a:p>
        </p:txBody>
      </p:sp>
      <p:pic>
        <p:nvPicPr>
          <p:cNvPr id="3" name="그림 10">
            <a:extLst>
              <a:ext uri="{FF2B5EF4-FFF2-40B4-BE49-F238E27FC236}">
                <a16:creationId xmlns:a16="http://schemas.microsoft.com/office/drawing/2014/main" id="{65A41A8D-884B-EC70-FAE5-44A3FD97E74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06954" y="125356"/>
            <a:ext cx="521130" cy="260565"/>
          </a:xfrm>
          <a:prstGeom prst="rect">
            <a:avLst/>
          </a:prstGeom>
        </p:spPr>
      </p:pic>
      <p:sp>
        <p:nvSpPr>
          <p:cNvPr id="4" name="Slide Number Placeholder 5">
            <a:extLst>
              <a:ext uri="{FF2B5EF4-FFF2-40B4-BE49-F238E27FC236}">
                <a16:creationId xmlns:a16="http://schemas.microsoft.com/office/drawing/2014/main" id="{E087E74E-D2A9-B4C4-21F7-FA4480C9131D}"/>
              </a:ext>
            </a:extLst>
          </p:cNvPr>
          <p:cNvSpPr>
            <a:spLocks noGrp="1"/>
          </p:cNvSpPr>
          <p:nvPr>
            <p:ph type="sldNum" sz="quarter" idx="18"/>
          </p:nvPr>
        </p:nvSpPr>
        <p:spPr>
          <a:xfrm>
            <a:off x="11438467" y="6394246"/>
            <a:ext cx="451713" cy="365292"/>
          </a:xfrm>
        </p:spPr>
        <p:txBody>
          <a:bodyPr/>
          <a:lstStyle>
            <a:lvl1pPr>
              <a:defRPr sz="1100">
                <a:solidFill>
                  <a:schemeClr val="bg1"/>
                </a:solidFill>
              </a:defRPr>
            </a:lvl1pPr>
          </a:lstStyle>
          <a:p>
            <a:fld id="{4D64D9A1-ACC8-D947-8EC5-EAD88FFB273B}" type="slidenum">
              <a:rPr lang="x-none" smtClean="0"/>
              <a:pPr/>
              <a:t>‹#›</a:t>
            </a:fld>
            <a:endParaRPr lang="x-none"/>
          </a:p>
        </p:txBody>
      </p:sp>
    </p:spTree>
    <p:extLst>
      <p:ext uri="{BB962C8B-B14F-4D97-AF65-F5344CB8AC3E}">
        <p14:creationId xmlns:p14="http://schemas.microsoft.com/office/powerpoint/2010/main" val="15148864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2320" userDrawn="1">
          <p15:clr>
            <a:srgbClr val="FBAE40"/>
          </p15:clr>
        </p15:guide>
        <p15:guide id="4" pos="742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rgbClr val="0D0D0D"/>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EE27990C-60C3-4365-69CA-5F87C3A47752}"/>
              </a:ext>
            </a:extLst>
          </p:cNvPr>
          <p:cNvSpPr>
            <a:spLocks noGrp="1"/>
          </p:cNvSpPr>
          <p:nvPr>
            <p:ph type="body" sz="quarter" idx="10" hasCustomPrompt="1"/>
          </p:nvPr>
        </p:nvSpPr>
        <p:spPr>
          <a:xfrm>
            <a:off x="404039" y="667147"/>
            <a:ext cx="2137994" cy="436614"/>
          </a:xfrm>
        </p:spPr>
        <p:txBody>
          <a:bodyPr>
            <a:noAutofit/>
          </a:bodyPr>
          <a:lstStyle>
            <a:lvl1pPr marL="0" indent="0" algn="l" defTabSz="914400" rtl="0" eaLnBrk="1" latinLnBrk="0" hangingPunct="1">
              <a:buNone/>
              <a:defRPr lang="en-GB" sz="2400" b="1" kern="1200" dirty="0" smtClean="0">
                <a:solidFill>
                  <a:schemeClr val="bg1"/>
                </a:solidFill>
                <a:latin typeface="LG EI Headline TTF Semibold" panose="020B0500000101010101" pitchFamily="34" charset="0"/>
                <a:ea typeface="LG Smart UI Bold" panose="020B0500000101010101" pitchFamily="34" charset="-127"/>
                <a:cs typeface="+mn-cs"/>
              </a:defRPr>
            </a:lvl1pPr>
          </a:lstStyle>
          <a:p>
            <a:pPr lvl="0"/>
            <a:r>
              <a:rPr lang="en-US" dirty="0"/>
              <a:t>Heading</a:t>
            </a:r>
            <a:endParaRPr lang="en-GB" dirty="0"/>
          </a:p>
        </p:txBody>
      </p:sp>
      <p:sp>
        <p:nvSpPr>
          <p:cNvPr id="4" name="Text Placeholder 9">
            <a:extLst>
              <a:ext uri="{FF2B5EF4-FFF2-40B4-BE49-F238E27FC236}">
                <a16:creationId xmlns:a16="http://schemas.microsoft.com/office/drawing/2014/main" id="{DFC6964F-31CF-C253-BE40-C1EAF63034D7}"/>
              </a:ext>
            </a:extLst>
          </p:cNvPr>
          <p:cNvSpPr>
            <a:spLocks noGrp="1"/>
          </p:cNvSpPr>
          <p:nvPr>
            <p:ph type="body" sz="quarter" idx="11" hasCustomPrompt="1"/>
          </p:nvPr>
        </p:nvSpPr>
        <p:spPr>
          <a:xfrm>
            <a:off x="4065127" y="1020680"/>
            <a:ext cx="4236901" cy="436614"/>
          </a:xfrm>
        </p:spPr>
        <p:txBody>
          <a:bodyPr>
            <a:noAutofit/>
          </a:bodyPr>
          <a:lstStyle>
            <a:lvl1pPr marL="0" indent="0" algn="ctr" defTabSz="914400" rtl="0" eaLnBrk="1" latinLnBrk="0" hangingPunct="1">
              <a:buNone/>
              <a:defRPr lang="en-GB" sz="2400" b="1" kern="1200" dirty="0" smtClean="0">
                <a:solidFill>
                  <a:schemeClr val="bg1"/>
                </a:solidFill>
                <a:latin typeface="LG EI Headline TTF Semibold" panose="020B0500000101010101" pitchFamily="34" charset="0"/>
                <a:ea typeface="LG Smart UI Bold" panose="020B0500000101010101" pitchFamily="34" charset="-127"/>
                <a:cs typeface="+mn-cs"/>
              </a:defRPr>
            </a:lvl1pPr>
          </a:lstStyle>
          <a:p>
            <a:pPr lvl="0"/>
            <a:r>
              <a:rPr lang="en-US" dirty="0"/>
              <a:t>“Key word”</a:t>
            </a:r>
            <a:endParaRPr lang="en-GB" dirty="0"/>
          </a:p>
        </p:txBody>
      </p:sp>
      <p:sp>
        <p:nvSpPr>
          <p:cNvPr id="5" name="Rounded Rectangle 4">
            <a:extLst>
              <a:ext uri="{FF2B5EF4-FFF2-40B4-BE49-F238E27FC236}">
                <a16:creationId xmlns:a16="http://schemas.microsoft.com/office/drawing/2014/main" id="{5C29F08A-E1D1-F668-6854-88C59E7221E7}"/>
              </a:ext>
            </a:extLst>
          </p:cNvPr>
          <p:cNvSpPr/>
          <p:nvPr userDrawn="1"/>
        </p:nvSpPr>
        <p:spPr>
          <a:xfrm>
            <a:off x="4595247" y="1552725"/>
            <a:ext cx="2998922" cy="503695"/>
          </a:xfrm>
          <a:prstGeom prst="roundRect">
            <a:avLst>
              <a:gd name="adj" fmla="val 50000"/>
            </a:avLst>
          </a:prstGeom>
          <a:solidFill>
            <a:srgbClr val="4A49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6" name="Text Placeholder 9">
            <a:extLst>
              <a:ext uri="{FF2B5EF4-FFF2-40B4-BE49-F238E27FC236}">
                <a16:creationId xmlns:a16="http://schemas.microsoft.com/office/drawing/2014/main" id="{04AD77E8-B0FC-ACBA-719A-95C869681899}"/>
              </a:ext>
            </a:extLst>
          </p:cNvPr>
          <p:cNvSpPr>
            <a:spLocks noGrp="1"/>
          </p:cNvSpPr>
          <p:nvPr>
            <p:ph type="body" sz="quarter" idx="12" hasCustomPrompt="1"/>
          </p:nvPr>
        </p:nvSpPr>
        <p:spPr>
          <a:xfrm>
            <a:off x="5597824" y="1584115"/>
            <a:ext cx="1012393" cy="318074"/>
          </a:xfrm>
        </p:spPr>
        <p:txBody>
          <a:bodyPr>
            <a:noAutofit/>
          </a:bodyPr>
          <a:lstStyle>
            <a:lvl1pPr marL="0" indent="0" algn="l" defTabSz="914400" rtl="0" eaLnBrk="1" latinLnBrk="0" hangingPunct="1">
              <a:buNone/>
              <a:defRPr lang="en-GB" sz="1600" b="1" kern="1200" dirty="0" smtClean="0">
                <a:solidFill>
                  <a:schemeClr val="bg1"/>
                </a:solidFill>
                <a:latin typeface="LG EI Headline TTF Semibold" panose="020B0500000101010101" pitchFamily="34" charset="0"/>
                <a:ea typeface="LG Smart UI Bold" panose="020B0500000101010101" pitchFamily="34" charset="-127"/>
                <a:cs typeface="+mn-cs"/>
              </a:defRPr>
            </a:lvl1pPr>
          </a:lstStyle>
          <a:p>
            <a:pPr lvl="0"/>
            <a:r>
              <a:rPr lang="en-US" dirty="0"/>
              <a:t>Heading</a:t>
            </a:r>
            <a:endParaRPr lang="en-GB" dirty="0"/>
          </a:p>
        </p:txBody>
      </p:sp>
      <p:sp>
        <p:nvSpPr>
          <p:cNvPr id="13" name="Text Placeholder 9">
            <a:extLst>
              <a:ext uri="{FF2B5EF4-FFF2-40B4-BE49-F238E27FC236}">
                <a16:creationId xmlns:a16="http://schemas.microsoft.com/office/drawing/2014/main" id="{A6C59A14-A04B-EF06-8BC1-EBCD4B1FF301}"/>
              </a:ext>
            </a:extLst>
          </p:cNvPr>
          <p:cNvSpPr>
            <a:spLocks noGrp="1"/>
          </p:cNvSpPr>
          <p:nvPr>
            <p:ph type="body" sz="quarter" idx="13" hasCustomPrompt="1"/>
          </p:nvPr>
        </p:nvSpPr>
        <p:spPr>
          <a:xfrm>
            <a:off x="5314398" y="1811749"/>
            <a:ext cx="1563203" cy="200332"/>
          </a:xfrm>
        </p:spPr>
        <p:txBody>
          <a:bodyPr>
            <a:noAutofit/>
          </a:bodyPr>
          <a:lstStyle>
            <a:lvl1pPr marL="0" indent="0" algn="ctr" defTabSz="914400" rtl="0" eaLnBrk="1" latinLnBrk="0" hangingPunct="1">
              <a:buNone/>
              <a:defRPr lang="en-GB" sz="1100" b="0" i="0" kern="1200" dirty="0" smtClean="0">
                <a:solidFill>
                  <a:schemeClr val="bg1"/>
                </a:solidFill>
                <a:latin typeface="LG EI Text TTF Regular" panose="020B0500000101010101" pitchFamily="34" charset="-127"/>
                <a:ea typeface="LG EI Text TTF Regular" panose="020B0500000101010101" pitchFamily="34" charset="-127"/>
                <a:cs typeface="+mn-cs"/>
              </a:defRPr>
            </a:lvl1pPr>
          </a:lstStyle>
          <a:p>
            <a:pPr lvl="0"/>
            <a:r>
              <a:rPr lang="en-US" dirty="0"/>
              <a:t>Name / Position</a:t>
            </a:r>
            <a:endParaRPr lang="en-GB" dirty="0"/>
          </a:p>
        </p:txBody>
      </p:sp>
      <p:cxnSp>
        <p:nvCxnSpPr>
          <p:cNvPr id="14" name="Straight Connector 13">
            <a:extLst>
              <a:ext uri="{FF2B5EF4-FFF2-40B4-BE49-F238E27FC236}">
                <a16:creationId xmlns:a16="http://schemas.microsoft.com/office/drawing/2014/main" id="{0697458A-1F90-99EF-5346-C0C04447E025}"/>
              </a:ext>
            </a:extLst>
          </p:cNvPr>
          <p:cNvCxnSpPr/>
          <p:nvPr userDrawn="1"/>
        </p:nvCxnSpPr>
        <p:spPr>
          <a:xfrm>
            <a:off x="6094708" y="2056420"/>
            <a:ext cx="22034" cy="2717829"/>
          </a:xfrm>
          <a:prstGeom prst="line">
            <a:avLst/>
          </a:prstGeom>
          <a:ln w="12700">
            <a:solidFill>
              <a:srgbClr val="4A4946"/>
            </a:solidFill>
          </a:ln>
        </p:spPr>
        <p:style>
          <a:lnRef idx="1">
            <a:schemeClr val="accent1"/>
          </a:lnRef>
          <a:fillRef idx="0">
            <a:schemeClr val="accent1"/>
          </a:fillRef>
          <a:effectRef idx="0">
            <a:schemeClr val="accent1"/>
          </a:effectRef>
          <a:fontRef idx="minor">
            <a:schemeClr val="tx1"/>
          </a:fontRef>
        </p:style>
      </p:cxnSp>
      <p:cxnSp>
        <p:nvCxnSpPr>
          <p:cNvPr id="15" name="꺾인 연결선[E] 42">
            <a:extLst>
              <a:ext uri="{FF2B5EF4-FFF2-40B4-BE49-F238E27FC236}">
                <a16:creationId xmlns:a16="http://schemas.microsoft.com/office/drawing/2014/main" id="{AB495109-2828-6F63-6A18-AE35DEA1D88D}"/>
              </a:ext>
            </a:extLst>
          </p:cNvPr>
          <p:cNvCxnSpPr>
            <a:cxnSpLocks/>
          </p:cNvCxnSpPr>
          <p:nvPr userDrawn="1"/>
        </p:nvCxnSpPr>
        <p:spPr>
          <a:xfrm rot="5400000" flipH="1" flipV="1">
            <a:off x="6035022" y="107268"/>
            <a:ext cx="30225" cy="4839285"/>
          </a:xfrm>
          <a:prstGeom prst="bentConnector3">
            <a:avLst>
              <a:gd name="adj1" fmla="val 856328"/>
            </a:avLst>
          </a:prstGeom>
          <a:ln w="19050">
            <a:solidFill>
              <a:srgbClr val="4A4946"/>
            </a:solidFill>
          </a:ln>
        </p:spPr>
        <p:style>
          <a:lnRef idx="1">
            <a:schemeClr val="dk1"/>
          </a:lnRef>
          <a:fillRef idx="0">
            <a:schemeClr val="dk1"/>
          </a:fillRef>
          <a:effectRef idx="0">
            <a:schemeClr val="dk1"/>
          </a:effectRef>
          <a:fontRef idx="minor">
            <a:schemeClr val="tx1"/>
          </a:fontRef>
        </p:style>
      </p:cxnSp>
      <p:cxnSp>
        <p:nvCxnSpPr>
          <p:cNvPr id="16" name="꺾인 연결선[E] 43">
            <a:extLst>
              <a:ext uri="{FF2B5EF4-FFF2-40B4-BE49-F238E27FC236}">
                <a16:creationId xmlns:a16="http://schemas.microsoft.com/office/drawing/2014/main" id="{B28622D3-1A22-698B-B950-1CB20FA19C13}"/>
              </a:ext>
            </a:extLst>
          </p:cNvPr>
          <p:cNvCxnSpPr>
            <a:cxnSpLocks/>
          </p:cNvCxnSpPr>
          <p:nvPr userDrawn="1"/>
        </p:nvCxnSpPr>
        <p:spPr>
          <a:xfrm rot="5400000" flipH="1" flipV="1">
            <a:off x="6050372" y="949297"/>
            <a:ext cx="12700" cy="7649905"/>
          </a:xfrm>
          <a:prstGeom prst="bentConnector3">
            <a:avLst>
              <a:gd name="adj1" fmla="val 1800000"/>
            </a:avLst>
          </a:prstGeom>
          <a:ln w="19050">
            <a:solidFill>
              <a:srgbClr val="4A4946"/>
            </a:solidFill>
          </a:ln>
        </p:spPr>
        <p:style>
          <a:lnRef idx="1">
            <a:schemeClr val="dk1"/>
          </a:lnRef>
          <a:fillRef idx="0">
            <a:schemeClr val="dk1"/>
          </a:fillRef>
          <a:effectRef idx="0">
            <a:schemeClr val="dk1"/>
          </a:effectRef>
          <a:fontRef idx="minor">
            <a:schemeClr val="tx1"/>
          </a:fontRef>
        </p:style>
      </p:cxnSp>
      <p:sp>
        <p:nvSpPr>
          <p:cNvPr id="17" name="Rounded Rectangle 16">
            <a:extLst>
              <a:ext uri="{FF2B5EF4-FFF2-40B4-BE49-F238E27FC236}">
                <a16:creationId xmlns:a16="http://schemas.microsoft.com/office/drawing/2014/main" id="{62E91D86-01AA-EF3E-841C-79E1A5B7EAEC}"/>
              </a:ext>
            </a:extLst>
          </p:cNvPr>
          <p:cNvSpPr/>
          <p:nvPr userDrawn="1"/>
        </p:nvSpPr>
        <p:spPr>
          <a:xfrm>
            <a:off x="1966840" y="2514901"/>
            <a:ext cx="3388964" cy="1540631"/>
          </a:xfrm>
          <a:prstGeom prst="roundRect">
            <a:avLst>
              <a:gd name="adj" fmla="val 10552"/>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9" name="Rounded Rectangle 18">
            <a:extLst>
              <a:ext uri="{FF2B5EF4-FFF2-40B4-BE49-F238E27FC236}">
                <a16:creationId xmlns:a16="http://schemas.microsoft.com/office/drawing/2014/main" id="{8EEAC449-C493-2F97-9B47-9D4474398DF4}"/>
              </a:ext>
            </a:extLst>
          </p:cNvPr>
          <p:cNvSpPr/>
          <p:nvPr userDrawn="1"/>
        </p:nvSpPr>
        <p:spPr>
          <a:xfrm>
            <a:off x="6792087" y="2514901"/>
            <a:ext cx="3388964" cy="1540631"/>
          </a:xfrm>
          <a:prstGeom prst="roundRect">
            <a:avLst>
              <a:gd name="adj" fmla="val 10552"/>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1" name="Rounded Rectangle 20">
            <a:extLst>
              <a:ext uri="{FF2B5EF4-FFF2-40B4-BE49-F238E27FC236}">
                <a16:creationId xmlns:a16="http://schemas.microsoft.com/office/drawing/2014/main" id="{E9D17B13-DB4E-CB02-0FC5-505B4958EF87}"/>
              </a:ext>
            </a:extLst>
          </p:cNvPr>
          <p:cNvSpPr/>
          <p:nvPr userDrawn="1"/>
        </p:nvSpPr>
        <p:spPr>
          <a:xfrm>
            <a:off x="8179551" y="4783667"/>
            <a:ext cx="3388964" cy="1361411"/>
          </a:xfrm>
          <a:prstGeom prst="roundRect">
            <a:avLst>
              <a:gd name="adj" fmla="val 9950"/>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3" name="Rounded Rectangle 22">
            <a:extLst>
              <a:ext uri="{FF2B5EF4-FFF2-40B4-BE49-F238E27FC236}">
                <a16:creationId xmlns:a16="http://schemas.microsoft.com/office/drawing/2014/main" id="{79B473E9-F965-BBAB-F4B5-47B78D345E3B}"/>
              </a:ext>
            </a:extLst>
          </p:cNvPr>
          <p:cNvSpPr/>
          <p:nvPr userDrawn="1"/>
        </p:nvSpPr>
        <p:spPr>
          <a:xfrm>
            <a:off x="4413219" y="4783667"/>
            <a:ext cx="3388964" cy="1361411"/>
          </a:xfrm>
          <a:prstGeom prst="roundRect">
            <a:avLst>
              <a:gd name="adj" fmla="val 12438"/>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5" name="Rounded Rectangle 24">
            <a:extLst>
              <a:ext uri="{FF2B5EF4-FFF2-40B4-BE49-F238E27FC236}">
                <a16:creationId xmlns:a16="http://schemas.microsoft.com/office/drawing/2014/main" id="{343436DE-CAB2-AF77-BA62-4AB3209B0B91}"/>
              </a:ext>
            </a:extLst>
          </p:cNvPr>
          <p:cNvSpPr/>
          <p:nvPr userDrawn="1"/>
        </p:nvSpPr>
        <p:spPr>
          <a:xfrm>
            <a:off x="521897" y="4783667"/>
            <a:ext cx="3388964" cy="1361411"/>
          </a:xfrm>
          <a:prstGeom prst="roundRect">
            <a:avLst>
              <a:gd name="adj" fmla="val 10573"/>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9" name="Text Placeholder 9">
            <a:extLst>
              <a:ext uri="{FF2B5EF4-FFF2-40B4-BE49-F238E27FC236}">
                <a16:creationId xmlns:a16="http://schemas.microsoft.com/office/drawing/2014/main" id="{D01872D9-768E-2B5D-44A5-7930D891DDE4}"/>
              </a:ext>
            </a:extLst>
          </p:cNvPr>
          <p:cNvSpPr>
            <a:spLocks noGrp="1"/>
          </p:cNvSpPr>
          <p:nvPr>
            <p:ph type="body" sz="quarter" idx="14" hasCustomPrompt="1"/>
          </p:nvPr>
        </p:nvSpPr>
        <p:spPr>
          <a:xfrm>
            <a:off x="3173601" y="2556994"/>
            <a:ext cx="1012393" cy="318074"/>
          </a:xfrm>
        </p:spPr>
        <p:txBody>
          <a:bodyPr>
            <a:noAutofit/>
          </a:bodyPr>
          <a:lstStyle>
            <a:lvl1pPr marL="0" indent="0" algn="ctr" defTabSz="914400" rtl="0" eaLnBrk="1" latinLnBrk="0" hangingPunct="1">
              <a:buNone/>
              <a:defRPr lang="en-GB" sz="1600" b="1" kern="1200" dirty="0" smtClean="0">
                <a:solidFill>
                  <a:schemeClr val="tx1"/>
                </a:solidFill>
                <a:latin typeface="LG EI Headline TTF Semibold" panose="020B0500000101010101" pitchFamily="34" charset="0"/>
                <a:ea typeface="LG Smart UI Bold" panose="020B0500000101010101" pitchFamily="34" charset="-127"/>
                <a:cs typeface="+mn-cs"/>
              </a:defRPr>
            </a:lvl1pPr>
          </a:lstStyle>
          <a:p>
            <a:pPr lvl="0"/>
            <a:r>
              <a:rPr lang="en-US" dirty="0"/>
              <a:t>Heading</a:t>
            </a:r>
            <a:endParaRPr lang="en-GB" dirty="0"/>
          </a:p>
        </p:txBody>
      </p:sp>
      <p:sp>
        <p:nvSpPr>
          <p:cNvPr id="30" name="Text Placeholder 9">
            <a:extLst>
              <a:ext uri="{FF2B5EF4-FFF2-40B4-BE49-F238E27FC236}">
                <a16:creationId xmlns:a16="http://schemas.microsoft.com/office/drawing/2014/main" id="{19102F21-2363-1963-2FED-2B2C25655ABA}"/>
              </a:ext>
            </a:extLst>
          </p:cNvPr>
          <p:cNvSpPr>
            <a:spLocks noGrp="1"/>
          </p:cNvSpPr>
          <p:nvPr>
            <p:ph type="body" sz="quarter" idx="15" hasCustomPrompt="1"/>
          </p:nvPr>
        </p:nvSpPr>
        <p:spPr>
          <a:xfrm>
            <a:off x="2161809" y="2976381"/>
            <a:ext cx="1563203" cy="200332"/>
          </a:xfrm>
        </p:spPr>
        <p:txBody>
          <a:bodyPr>
            <a:noAutofit/>
          </a:bodyPr>
          <a:lstStyle>
            <a:lvl1pPr marL="171450" indent="-171450" algn="l" defTabSz="914400" rtl="0" eaLnBrk="1" latinLnBrk="0" hangingPunct="1">
              <a:buFont typeface="Wingdings" pitchFamily="2" charset="2"/>
              <a:buChar char="§"/>
              <a:defRPr lang="en-GB" sz="1000" b="1" i="0" kern="1200" dirty="0" smtClean="0">
                <a:solidFill>
                  <a:schemeClr val="tx1"/>
                </a:solidFill>
                <a:latin typeface="LG EI Headline TTF Regular" panose="020B0500000101010101" pitchFamily="34" charset="0"/>
                <a:ea typeface="LG EI Text TTF SemiBold" panose="020B0500000101010101" pitchFamily="34" charset="-127"/>
                <a:cs typeface="+mn-cs"/>
              </a:defRPr>
            </a:lvl1pPr>
          </a:lstStyle>
          <a:p>
            <a:pPr lvl="0"/>
            <a:r>
              <a:rPr lang="en-US" dirty="0"/>
              <a:t>Key points</a:t>
            </a:r>
            <a:endParaRPr lang="en-GB" dirty="0"/>
          </a:p>
        </p:txBody>
      </p:sp>
      <p:sp>
        <p:nvSpPr>
          <p:cNvPr id="31" name="Text Placeholder 9">
            <a:extLst>
              <a:ext uri="{FF2B5EF4-FFF2-40B4-BE49-F238E27FC236}">
                <a16:creationId xmlns:a16="http://schemas.microsoft.com/office/drawing/2014/main" id="{75DF307A-4AED-E545-F018-85FC0A105B82}"/>
              </a:ext>
            </a:extLst>
          </p:cNvPr>
          <p:cNvSpPr>
            <a:spLocks noGrp="1"/>
          </p:cNvSpPr>
          <p:nvPr>
            <p:ph type="body" sz="quarter" idx="16" hasCustomPrompt="1"/>
          </p:nvPr>
        </p:nvSpPr>
        <p:spPr>
          <a:xfrm>
            <a:off x="2161809" y="3199665"/>
            <a:ext cx="1563203" cy="200332"/>
          </a:xfrm>
        </p:spPr>
        <p:txBody>
          <a:bodyPr>
            <a:noAutofit/>
          </a:bodyPr>
          <a:lstStyle>
            <a:lvl1pPr marL="171450" indent="-171450" algn="l" defTabSz="914400" rtl="0" eaLnBrk="1" latinLnBrk="0" hangingPunct="1">
              <a:buFont typeface="Wingdings" pitchFamily="2" charset="2"/>
              <a:buChar char="§"/>
              <a:defRPr lang="en-GB" sz="1000" b="1" i="0" kern="1200" dirty="0" smtClean="0">
                <a:solidFill>
                  <a:schemeClr val="tx1"/>
                </a:solidFill>
                <a:latin typeface="LG EI Headline TTF Regular" panose="020B0500000101010101" pitchFamily="34" charset="0"/>
                <a:ea typeface="LG EI Text TTF SemiBold" panose="020B0500000101010101" pitchFamily="34" charset="-127"/>
                <a:cs typeface="+mn-cs"/>
              </a:defRPr>
            </a:lvl1pPr>
          </a:lstStyle>
          <a:p>
            <a:pPr lvl="0"/>
            <a:r>
              <a:rPr lang="en-US" dirty="0"/>
              <a:t>Key points</a:t>
            </a:r>
            <a:endParaRPr lang="en-GB" dirty="0"/>
          </a:p>
        </p:txBody>
      </p:sp>
      <p:sp>
        <p:nvSpPr>
          <p:cNvPr id="33" name="Text Placeholder 9">
            <a:extLst>
              <a:ext uri="{FF2B5EF4-FFF2-40B4-BE49-F238E27FC236}">
                <a16:creationId xmlns:a16="http://schemas.microsoft.com/office/drawing/2014/main" id="{10E9469A-61A4-82F9-33D7-7BC6A50D7224}"/>
              </a:ext>
            </a:extLst>
          </p:cNvPr>
          <p:cNvSpPr>
            <a:spLocks noGrp="1"/>
          </p:cNvSpPr>
          <p:nvPr>
            <p:ph type="body" sz="quarter" idx="17" hasCustomPrompt="1"/>
          </p:nvPr>
        </p:nvSpPr>
        <p:spPr>
          <a:xfrm>
            <a:off x="2161809" y="3422949"/>
            <a:ext cx="1563203" cy="200332"/>
          </a:xfrm>
        </p:spPr>
        <p:txBody>
          <a:bodyPr>
            <a:noAutofit/>
          </a:bodyPr>
          <a:lstStyle>
            <a:lvl1pPr marL="171450" indent="-171450" algn="l" defTabSz="914400" rtl="0" eaLnBrk="1" latinLnBrk="0" hangingPunct="1">
              <a:buFont typeface="Wingdings" pitchFamily="2" charset="2"/>
              <a:buChar char="§"/>
              <a:defRPr lang="en-GB" sz="1000" b="1" i="0" kern="1200" dirty="0" smtClean="0">
                <a:solidFill>
                  <a:schemeClr val="tx1"/>
                </a:solidFill>
                <a:latin typeface="LG EI Headline TTF Regular" panose="020B0500000101010101" pitchFamily="34" charset="0"/>
                <a:ea typeface="LG EI Text TTF SemiBold" panose="020B0500000101010101" pitchFamily="34" charset="-127"/>
                <a:cs typeface="+mn-cs"/>
              </a:defRPr>
            </a:lvl1pPr>
          </a:lstStyle>
          <a:p>
            <a:pPr lvl="0"/>
            <a:r>
              <a:rPr lang="en-US" dirty="0"/>
              <a:t>Key points</a:t>
            </a:r>
            <a:endParaRPr lang="en-GB" dirty="0"/>
          </a:p>
        </p:txBody>
      </p:sp>
      <p:sp>
        <p:nvSpPr>
          <p:cNvPr id="34" name="Text Placeholder 9">
            <a:extLst>
              <a:ext uri="{FF2B5EF4-FFF2-40B4-BE49-F238E27FC236}">
                <a16:creationId xmlns:a16="http://schemas.microsoft.com/office/drawing/2014/main" id="{3843E0FB-975D-7831-FB6A-BB47B6978915}"/>
              </a:ext>
            </a:extLst>
          </p:cNvPr>
          <p:cNvSpPr>
            <a:spLocks noGrp="1"/>
          </p:cNvSpPr>
          <p:nvPr>
            <p:ph type="body" sz="quarter" idx="18" hasCustomPrompt="1"/>
          </p:nvPr>
        </p:nvSpPr>
        <p:spPr>
          <a:xfrm>
            <a:off x="2161809" y="3646233"/>
            <a:ext cx="1563203" cy="200332"/>
          </a:xfrm>
        </p:spPr>
        <p:txBody>
          <a:bodyPr>
            <a:noAutofit/>
          </a:bodyPr>
          <a:lstStyle>
            <a:lvl1pPr marL="171450" indent="-171450" algn="l" defTabSz="914400" rtl="0" eaLnBrk="1" latinLnBrk="0" hangingPunct="1">
              <a:buFont typeface="Wingdings" pitchFamily="2" charset="2"/>
              <a:buChar char="§"/>
              <a:defRPr lang="en-GB" sz="1000" b="1" i="0" kern="1200" dirty="0" smtClean="0">
                <a:solidFill>
                  <a:schemeClr val="tx1"/>
                </a:solidFill>
                <a:latin typeface="LG EI Headline TTF Regular" panose="020B0500000101010101" pitchFamily="34" charset="0"/>
                <a:ea typeface="LG EI Text TTF SemiBold" panose="020B0500000101010101" pitchFamily="34" charset="-127"/>
                <a:cs typeface="+mn-cs"/>
              </a:defRPr>
            </a:lvl1pPr>
          </a:lstStyle>
          <a:p>
            <a:pPr lvl="0"/>
            <a:r>
              <a:rPr lang="en-US" dirty="0"/>
              <a:t>Key points</a:t>
            </a:r>
            <a:endParaRPr lang="en-GB" dirty="0"/>
          </a:p>
        </p:txBody>
      </p:sp>
      <p:sp>
        <p:nvSpPr>
          <p:cNvPr id="37" name="Text Placeholder 9">
            <a:extLst>
              <a:ext uri="{FF2B5EF4-FFF2-40B4-BE49-F238E27FC236}">
                <a16:creationId xmlns:a16="http://schemas.microsoft.com/office/drawing/2014/main" id="{D8166F8D-EF56-2D3E-4D59-E6A0087006A6}"/>
              </a:ext>
            </a:extLst>
          </p:cNvPr>
          <p:cNvSpPr>
            <a:spLocks noGrp="1"/>
          </p:cNvSpPr>
          <p:nvPr>
            <p:ph type="body" sz="quarter" idx="19" hasCustomPrompt="1"/>
          </p:nvPr>
        </p:nvSpPr>
        <p:spPr>
          <a:xfrm>
            <a:off x="8074761" y="2549856"/>
            <a:ext cx="1012393" cy="318074"/>
          </a:xfrm>
        </p:spPr>
        <p:txBody>
          <a:bodyPr>
            <a:noAutofit/>
          </a:bodyPr>
          <a:lstStyle>
            <a:lvl1pPr marL="0" indent="0" algn="ctr" defTabSz="914400" rtl="0" eaLnBrk="1" latinLnBrk="0" hangingPunct="1">
              <a:buNone/>
              <a:defRPr lang="en-GB" sz="1600" b="1" kern="1200" dirty="0" smtClean="0">
                <a:solidFill>
                  <a:schemeClr val="tx1"/>
                </a:solidFill>
                <a:latin typeface="LG EI Headline TTF Semibold" panose="020B0500000101010101" pitchFamily="34" charset="0"/>
                <a:ea typeface="LG Smart UI Bold" panose="020B0500000101010101" pitchFamily="34" charset="-127"/>
                <a:cs typeface="+mn-cs"/>
              </a:defRPr>
            </a:lvl1pPr>
          </a:lstStyle>
          <a:p>
            <a:pPr lvl="0"/>
            <a:r>
              <a:rPr lang="en-US" dirty="0"/>
              <a:t>Heading</a:t>
            </a:r>
            <a:endParaRPr lang="en-GB" dirty="0"/>
          </a:p>
        </p:txBody>
      </p:sp>
      <p:sp>
        <p:nvSpPr>
          <p:cNvPr id="38" name="Text Placeholder 9">
            <a:extLst>
              <a:ext uri="{FF2B5EF4-FFF2-40B4-BE49-F238E27FC236}">
                <a16:creationId xmlns:a16="http://schemas.microsoft.com/office/drawing/2014/main" id="{70629E78-8463-2B81-B01E-AE39F36DC953}"/>
              </a:ext>
            </a:extLst>
          </p:cNvPr>
          <p:cNvSpPr>
            <a:spLocks noGrp="1"/>
          </p:cNvSpPr>
          <p:nvPr>
            <p:ph type="body" sz="quarter" idx="20" hasCustomPrompt="1"/>
          </p:nvPr>
        </p:nvSpPr>
        <p:spPr>
          <a:xfrm>
            <a:off x="7062969" y="2969243"/>
            <a:ext cx="1563203" cy="200332"/>
          </a:xfrm>
        </p:spPr>
        <p:txBody>
          <a:bodyPr>
            <a:noAutofit/>
          </a:bodyPr>
          <a:lstStyle>
            <a:lvl1pPr marL="171450" indent="-171450" algn="l" defTabSz="914400" rtl="0" eaLnBrk="1" latinLnBrk="0" hangingPunct="1">
              <a:buFont typeface="Wingdings" pitchFamily="2" charset="2"/>
              <a:buChar char="§"/>
              <a:defRPr lang="en-GB" sz="1000" b="1" i="0" kern="1200" dirty="0" smtClean="0">
                <a:solidFill>
                  <a:schemeClr val="tx1"/>
                </a:solidFill>
                <a:latin typeface="LG EI Headline TTF Regular" panose="020B0500000101010101" pitchFamily="34" charset="0"/>
                <a:ea typeface="LG EI Text TTF SemiBold" panose="020B0500000101010101" pitchFamily="34" charset="-127"/>
                <a:cs typeface="+mn-cs"/>
              </a:defRPr>
            </a:lvl1pPr>
          </a:lstStyle>
          <a:p>
            <a:pPr lvl="0"/>
            <a:r>
              <a:rPr lang="en-US" dirty="0"/>
              <a:t>Key points</a:t>
            </a:r>
            <a:endParaRPr lang="en-GB" dirty="0"/>
          </a:p>
        </p:txBody>
      </p:sp>
      <p:sp>
        <p:nvSpPr>
          <p:cNvPr id="39" name="Text Placeholder 9">
            <a:extLst>
              <a:ext uri="{FF2B5EF4-FFF2-40B4-BE49-F238E27FC236}">
                <a16:creationId xmlns:a16="http://schemas.microsoft.com/office/drawing/2014/main" id="{BFC22DEF-81F0-BDE4-8146-9B4AE3C35582}"/>
              </a:ext>
            </a:extLst>
          </p:cNvPr>
          <p:cNvSpPr>
            <a:spLocks noGrp="1"/>
          </p:cNvSpPr>
          <p:nvPr>
            <p:ph type="body" sz="quarter" idx="21" hasCustomPrompt="1"/>
          </p:nvPr>
        </p:nvSpPr>
        <p:spPr>
          <a:xfrm>
            <a:off x="7062969" y="3192527"/>
            <a:ext cx="1563203" cy="200332"/>
          </a:xfrm>
        </p:spPr>
        <p:txBody>
          <a:bodyPr>
            <a:noAutofit/>
          </a:bodyPr>
          <a:lstStyle>
            <a:lvl1pPr marL="171450" indent="-171450" algn="l" defTabSz="914400" rtl="0" eaLnBrk="1" latinLnBrk="0" hangingPunct="1">
              <a:buFont typeface="Wingdings" pitchFamily="2" charset="2"/>
              <a:buChar char="§"/>
              <a:defRPr lang="en-GB" sz="1000" b="1" i="0" kern="1200" dirty="0" smtClean="0">
                <a:solidFill>
                  <a:schemeClr val="tx1"/>
                </a:solidFill>
                <a:latin typeface="LG EI Headline TTF Regular" panose="020B0500000101010101" pitchFamily="34" charset="0"/>
                <a:ea typeface="LG EI Text TTF SemiBold" panose="020B0500000101010101" pitchFamily="34" charset="-127"/>
                <a:cs typeface="+mn-cs"/>
              </a:defRPr>
            </a:lvl1pPr>
          </a:lstStyle>
          <a:p>
            <a:pPr lvl="0"/>
            <a:r>
              <a:rPr lang="en-US" dirty="0"/>
              <a:t>Key points</a:t>
            </a:r>
            <a:endParaRPr lang="en-GB" dirty="0"/>
          </a:p>
        </p:txBody>
      </p:sp>
      <p:sp>
        <p:nvSpPr>
          <p:cNvPr id="40" name="Text Placeholder 9">
            <a:extLst>
              <a:ext uri="{FF2B5EF4-FFF2-40B4-BE49-F238E27FC236}">
                <a16:creationId xmlns:a16="http://schemas.microsoft.com/office/drawing/2014/main" id="{269F1A26-0F6F-1720-E120-85CA4E3C3B95}"/>
              </a:ext>
            </a:extLst>
          </p:cNvPr>
          <p:cNvSpPr>
            <a:spLocks noGrp="1"/>
          </p:cNvSpPr>
          <p:nvPr>
            <p:ph type="body" sz="quarter" idx="22" hasCustomPrompt="1"/>
          </p:nvPr>
        </p:nvSpPr>
        <p:spPr>
          <a:xfrm>
            <a:off x="7062969" y="3415811"/>
            <a:ext cx="1563203" cy="200332"/>
          </a:xfrm>
        </p:spPr>
        <p:txBody>
          <a:bodyPr>
            <a:noAutofit/>
          </a:bodyPr>
          <a:lstStyle>
            <a:lvl1pPr marL="171450" indent="-171450" algn="l" defTabSz="914400" rtl="0" eaLnBrk="1" latinLnBrk="0" hangingPunct="1">
              <a:buFont typeface="Wingdings" pitchFamily="2" charset="2"/>
              <a:buChar char="§"/>
              <a:defRPr lang="en-GB" sz="1000" b="1" i="0" kern="1200" dirty="0" smtClean="0">
                <a:solidFill>
                  <a:schemeClr val="tx1"/>
                </a:solidFill>
                <a:latin typeface="LG EI Headline TTF Regular" panose="020B0500000101010101" pitchFamily="34" charset="0"/>
                <a:ea typeface="LG EI Text TTF SemiBold" panose="020B0500000101010101" pitchFamily="34" charset="-127"/>
                <a:cs typeface="+mn-cs"/>
              </a:defRPr>
            </a:lvl1pPr>
          </a:lstStyle>
          <a:p>
            <a:pPr lvl="0"/>
            <a:r>
              <a:rPr lang="en-US" dirty="0"/>
              <a:t>Key points</a:t>
            </a:r>
            <a:endParaRPr lang="en-GB" dirty="0"/>
          </a:p>
        </p:txBody>
      </p:sp>
      <p:sp>
        <p:nvSpPr>
          <p:cNvPr id="41" name="Text Placeholder 9">
            <a:extLst>
              <a:ext uri="{FF2B5EF4-FFF2-40B4-BE49-F238E27FC236}">
                <a16:creationId xmlns:a16="http://schemas.microsoft.com/office/drawing/2014/main" id="{F7129E8D-9D4F-3193-9436-A7E3D432DEC6}"/>
              </a:ext>
            </a:extLst>
          </p:cNvPr>
          <p:cNvSpPr>
            <a:spLocks noGrp="1"/>
          </p:cNvSpPr>
          <p:nvPr>
            <p:ph type="body" sz="quarter" idx="23" hasCustomPrompt="1"/>
          </p:nvPr>
        </p:nvSpPr>
        <p:spPr>
          <a:xfrm>
            <a:off x="7062969" y="3639095"/>
            <a:ext cx="1563203" cy="200332"/>
          </a:xfrm>
        </p:spPr>
        <p:txBody>
          <a:bodyPr>
            <a:noAutofit/>
          </a:bodyPr>
          <a:lstStyle>
            <a:lvl1pPr marL="171450" indent="-171450" algn="l" defTabSz="914400" rtl="0" eaLnBrk="1" latinLnBrk="0" hangingPunct="1">
              <a:buFont typeface="Wingdings" pitchFamily="2" charset="2"/>
              <a:buChar char="§"/>
              <a:defRPr lang="en-GB" sz="1000" b="1" i="0" kern="1200" dirty="0" smtClean="0">
                <a:solidFill>
                  <a:schemeClr val="tx1"/>
                </a:solidFill>
                <a:latin typeface="LG EI Headline TTF Regular" panose="020B0500000101010101" pitchFamily="34" charset="0"/>
                <a:ea typeface="LG EI Text TTF SemiBold" panose="020B0500000101010101" pitchFamily="34" charset="-127"/>
                <a:cs typeface="+mn-cs"/>
              </a:defRPr>
            </a:lvl1pPr>
          </a:lstStyle>
          <a:p>
            <a:pPr lvl="0"/>
            <a:r>
              <a:rPr lang="en-US" dirty="0"/>
              <a:t>Key points</a:t>
            </a:r>
            <a:endParaRPr lang="en-GB" dirty="0"/>
          </a:p>
        </p:txBody>
      </p:sp>
      <p:sp>
        <p:nvSpPr>
          <p:cNvPr id="42" name="Text Placeholder 9">
            <a:extLst>
              <a:ext uri="{FF2B5EF4-FFF2-40B4-BE49-F238E27FC236}">
                <a16:creationId xmlns:a16="http://schemas.microsoft.com/office/drawing/2014/main" id="{FB226A31-E8FE-885D-8ABB-7C168AB19F21}"/>
              </a:ext>
            </a:extLst>
          </p:cNvPr>
          <p:cNvSpPr>
            <a:spLocks noGrp="1"/>
          </p:cNvSpPr>
          <p:nvPr>
            <p:ph type="body" sz="quarter" idx="24" hasCustomPrompt="1"/>
          </p:nvPr>
        </p:nvSpPr>
        <p:spPr>
          <a:xfrm>
            <a:off x="3754441" y="2976381"/>
            <a:ext cx="1482768" cy="200332"/>
          </a:xfrm>
        </p:spPr>
        <p:txBody>
          <a:bodyPr>
            <a:noAutofit/>
          </a:bodyPr>
          <a:lstStyle>
            <a:lvl1pPr marL="0" indent="0" algn="l" defTabSz="914400" rtl="0" eaLnBrk="1" latinLnBrk="0" hangingPunct="1">
              <a:buFont typeface="Wingdings" pitchFamily="2" charset="2"/>
              <a:buNone/>
              <a:defRPr lang="en-GB" sz="800" b="1" i="0" kern="1200" dirty="0" smtClean="0">
                <a:solidFill>
                  <a:schemeClr val="tx1"/>
                </a:solidFill>
                <a:latin typeface="LG EI Headline TTF Regular" panose="020B0500000101010101" pitchFamily="34" charset="0"/>
                <a:ea typeface="LG EI Text TTF SemiBold" panose="020B0500000101010101" pitchFamily="34" charset="-127"/>
                <a:cs typeface="+mn-cs"/>
              </a:defRPr>
            </a:lvl1pPr>
          </a:lstStyle>
          <a:p>
            <a:pPr lvl="0"/>
            <a:r>
              <a:rPr lang="en-GB" dirty="0"/>
              <a:t>Additional Information</a:t>
            </a:r>
          </a:p>
        </p:txBody>
      </p:sp>
      <p:sp>
        <p:nvSpPr>
          <p:cNvPr id="44" name="Text Placeholder 9">
            <a:extLst>
              <a:ext uri="{FF2B5EF4-FFF2-40B4-BE49-F238E27FC236}">
                <a16:creationId xmlns:a16="http://schemas.microsoft.com/office/drawing/2014/main" id="{3F21D4A2-78AF-E247-4053-7644836186BA}"/>
              </a:ext>
            </a:extLst>
          </p:cNvPr>
          <p:cNvSpPr>
            <a:spLocks noGrp="1"/>
          </p:cNvSpPr>
          <p:nvPr>
            <p:ph type="body" sz="quarter" idx="25" hasCustomPrompt="1"/>
          </p:nvPr>
        </p:nvSpPr>
        <p:spPr>
          <a:xfrm>
            <a:off x="8653444" y="2976381"/>
            <a:ext cx="1376747" cy="200332"/>
          </a:xfrm>
        </p:spPr>
        <p:txBody>
          <a:bodyPr>
            <a:noAutofit/>
          </a:bodyPr>
          <a:lstStyle>
            <a:lvl1pPr marL="0" indent="0" algn="l" defTabSz="914400" rtl="0" eaLnBrk="1" latinLnBrk="0" hangingPunct="1">
              <a:buFont typeface="Wingdings" pitchFamily="2" charset="2"/>
              <a:buNone/>
              <a:defRPr lang="en-GB" sz="800" b="1" i="0" kern="1200" dirty="0" smtClean="0">
                <a:solidFill>
                  <a:schemeClr val="tx1"/>
                </a:solidFill>
                <a:latin typeface="LG EI Headline TTF Regular" panose="020B0500000101010101" pitchFamily="34" charset="0"/>
                <a:ea typeface="LG EI Text TTF SemiBold" panose="020B0500000101010101" pitchFamily="34" charset="-127"/>
                <a:cs typeface="+mn-cs"/>
              </a:defRPr>
            </a:lvl1pPr>
          </a:lstStyle>
          <a:p>
            <a:pPr lvl="0"/>
            <a:r>
              <a:rPr lang="en-GB" dirty="0"/>
              <a:t>Additional Information</a:t>
            </a:r>
          </a:p>
        </p:txBody>
      </p:sp>
      <p:sp>
        <p:nvSpPr>
          <p:cNvPr id="45" name="Text Placeholder 9">
            <a:extLst>
              <a:ext uri="{FF2B5EF4-FFF2-40B4-BE49-F238E27FC236}">
                <a16:creationId xmlns:a16="http://schemas.microsoft.com/office/drawing/2014/main" id="{710DF4BB-927C-0FD2-8AEE-8FE3635CA41E}"/>
              </a:ext>
            </a:extLst>
          </p:cNvPr>
          <p:cNvSpPr>
            <a:spLocks noGrp="1"/>
          </p:cNvSpPr>
          <p:nvPr>
            <p:ph type="body" sz="quarter" idx="26" hasCustomPrompt="1"/>
          </p:nvPr>
        </p:nvSpPr>
        <p:spPr>
          <a:xfrm>
            <a:off x="1687358" y="4813414"/>
            <a:ext cx="1012393" cy="318074"/>
          </a:xfrm>
        </p:spPr>
        <p:txBody>
          <a:bodyPr>
            <a:noAutofit/>
          </a:bodyPr>
          <a:lstStyle>
            <a:lvl1pPr marL="0" indent="0" algn="ctr" defTabSz="914400" rtl="0" eaLnBrk="1" latinLnBrk="0" hangingPunct="1">
              <a:buNone/>
              <a:defRPr lang="en-GB" sz="1600" b="1" kern="1200" dirty="0" smtClean="0">
                <a:solidFill>
                  <a:schemeClr val="tx1"/>
                </a:solidFill>
                <a:latin typeface="LG EI Headline TTF Semibold" panose="020B0500000101010101" pitchFamily="34" charset="0"/>
                <a:ea typeface="LG Smart UI Bold" panose="020B0500000101010101" pitchFamily="34" charset="-127"/>
                <a:cs typeface="+mn-cs"/>
              </a:defRPr>
            </a:lvl1pPr>
          </a:lstStyle>
          <a:p>
            <a:pPr lvl="0"/>
            <a:r>
              <a:rPr lang="en-US" dirty="0"/>
              <a:t>Heading</a:t>
            </a:r>
            <a:endParaRPr lang="en-GB" dirty="0"/>
          </a:p>
        </p:txBody>
      </p:sp>
      <p:sp>
        <p:nvSpPr>
          <p:cNvPr id="46" name="Text Placeholder 9">
            <a:extLst>
              <a:ext uri="{FF2B5EF4-FFF2-40B4-BE49-F238E27FC236}">
                <a16:creationId xmlns:a16="http://schemas.microsoft.com/office/drawing/2014/main" id="{77DF021D-EEAC-2C3F-5070-DDB8690486DC}"/>
              </a:ext>
            </a:extLst>
          </p:cNvPr>
          <p:cNvSpPr>
            <a:spLocks noGrp="1"/>
          </p:cNvSpPr>
          <p:nvPr>
            <p:ph type="body" sz="quarter" idx="27" hasCustomPrompt="1"/>
          </p:nvPr>
        </p:nvSpPr>
        <p:spPr>
          <a:xfrm>
            <a:off x="675566" y="5232801"/>
            <a:ext cx="1563203" cy="200332"/>
          </a:xfrm>
        </p:spPr>
        <p:txBody>
          <a:bodyPr>
            <a:noAutofit/>
          </a:bodyPr>
          <a:lstStyle>
            <a:lvl1pPr marL="171450" indent="-171450" algn="l" defTabSz="914400" rtl="0" eaLnBrk="1" latinLnBrk="0" hangingPunct="1">
              <a:buFont typeface="Wingdings" pitchFamily="2" charset="2"/>
              <a:buChar char="§"/>
              <a:defRPr lang="en-GB" sz="1000" b="1" i="0" kern="1200" dirty="0" smtClean="0">
                <a:solidFill>
                  <a:schemeClr val="tx1"/>
                </a:solidFill>
                <a:latin typeface="LG EI Headline TTF Regular" panose="020B0500000101010101" pitchFamily="34" charset="0"/>
                <a:ea typeface="LG EI Text TTF SemiBold" panose="020B0500000101010101" pitchFamily="34" charset="-127"/>
                <a:cs typeface="+mn-cs"/>
              </a:defRPr>
            </a:lvl1pPr>
          </a:lstStyle>
          <a:p>
            <a:pPr lvl="0"/>
            <a:r>
              <a:rPr lang="en-US" dirty="0"/>
              <a:t>Key points</a:t>
            </a:r>
            <a:endParaRPr lang="en-GB" dirty="0"/>
          </a:p>
        </p:txBody>
      </p:sp>
      <p:sp>
        <p:nvSpPr>
          <p:cNvPr id="47" name="Text Placeholder 9">
            <a:extLst>
              <a:ext uri="{FF2B5EF4-FFF2-40B4-BE49-F238E27FC236}">
                <a16:creationId xmlns:a16="http://schemas.microsoft.com/office/drawing/2014/main" id="{184DBF57-C61A-02D1-2B35-7ED0965C958D}"/>
              </a:ext>
            </a:extLst>
          </p:cNvPr>
          <p:cNvSpPr>
            <a:spLocks noGrp="1"/>
          </p:cNvSpPr>
          <p:nvPr>
            <p:ph type="body" sz="quarter" idx="28" hasCustomPrompt="1"/>
          </p:nvPr>
        </p:nvSpPr>
        <p:spPr>
          <a:xfrm>
            <a:off x="675566" y="5456085"/>
            <a:ext cx="1563203" cy="200332"/>
          </a:xfrm>
        </p:spPr>
        <p:txBody>
          <a:bodyPr>
            <a:noAutofit/>
          </a:bodyPr>
          <a:lstStyle>
            <a:lvl1pPr marL="171450" indent="-171450" algn="l" defTabSz="914400" rtl="0" eaLnBrk="1" latinLnBrk="0" hangingPunct="1">
              <a:buFont typeface="Wingdings" pitchFamily="2" charset="2"/>
              <a:buChar char="§"/>
              <a:defRPr lang="en-GB" sz="1000" b="1" i="0" kern="1200" dirty="0" smtClean="0">
                <a:solidFill>
                  <a:schemeClr val="tx1"/>
                </a:solidFill>
                <a:latin typeface="LG EI Headline TTF Regular" panose="020B0500000101010101" pitchFamily="34" charset="0"/>
                <a:ea typeface="LG EI Text TTF SemiBold" panose="020B0500000101010101" pitchFamily="34" charset="-127"/>
                <a:cs typeface="+mn-cs"/>
              </a:defRPr>
            </a:lvl1pPr>
          </a:lstStyle>
          <a:p>
            <a:pPr lvl="0"/>
            <a:r>
              <a:rPr lang="en-US" dirty="0"/>
              <a:t>Key points</a:t>
            </a:r>
            <a:endParaRPr lang="en-GB" dirty="0"/>
          </a:p>
        </p:txBody>
      </p:sp>
      <p:sp>
        <p:nvSpPr>
          <p:cNvPr id="48" name="Text Placeholder 9">
            <a:extLst>
              <a:ext uri="{FF2B5EF4-FFF2-40B4-BE49-F238E27FC236}">
                <a16:creationId xmlns:a16="http://schemas.microsoft.com/office/drawing/2014/main" id="{8B298CAD-BDCB-35AB-E855-66F4C1E4BF58}"/>
              </a:ext>
            </a:extLst>
          </p:cNvPr>
          <p:cNvSpPr>
            <a:spLocks noGrp="1"/>
          </p:cNvSpPr>
          <p:nvPr>
            <p:ph type="body" sz="quarter" idx="29" hasCustomPrompt="1"/>
          </p:nvPr>
        </p:nvSpPr>
        <p:spPr>
          <a:xfrm>
            <a:off x="675566" y="5679369"/>
            <a:ext cx="1563203" cy="200332"/>
          </a:xfrm>
        </p:spPr>
        <p:txBody>
          <a:bodyPr>
            <a:noAutofit/>
          </a:bodyPr>
          <a:lstStyle>
            <a:lvl1pPr marL="171450" indent="-171450" algn="l" defTabSz="914400" rtl="0" eaLnBrk="1" latinLnBrk="0" hangingPunct="1">
              <a:buFont typeface="Wingdings" pitchFamily="2" charset="2"/>
              <a:buChar char="§"/>
              <a:defRPr lang="en-GB" sz="1000" b="1" i="0" kern="1200" dirty="0" smtClean="0">
                <a:solidFill>
                  <a:schemeClr val="tx1"/>
                </a:solidFill>
                <a:latin typeface="LG EI Headline TTF Regular" panose="020B0500000101010101" pitchFamily="34" charset="0"/>
                <a:ea typeface="LG EI Text TTF SemiBold" panose="020B0500000101010101" pitchFamily="34" charset="-127"/>
                <a:cs typeface="+mn-cs"/>
              </a:defRPr>
            </a:lvl1pPr>
          </a:lstStyle>
          <a:p>
            <a:pPr lvl="0"/>
            <a:r>
              <a:rPr lang="en-US" dirty="0"/>
              <a:t>Key points</a:t>
            </a:r>
            <a:endParaRPr lang="en-GB" dirty="0"/>
          </a:p>
        </p:txBody>
      </p:sp>
      <p:sp>
        <p:nvSpPr>
          <p:cNvPr id="49" name="Text Placeholder 9">
            <a:extLst>
              <a:ext uri="{FF2B5EF4-FFF2-40B4-BE49-F238E27FC236}">
                <a16:creationId xmlns:a16="http://schemas.microsoft.com/office/drawing/2014/main" id="{B5D35EA8-D4EC-7F89-2786-D3E210EDA870}"/>
              </a:ext>
            </a:extLst>
          </p:cNvPr>
          <p:cNvSpPr>
            <a:spLocks noGrp="1"/>
          </p:cNvSpPr>
          <p:nvPr>
            <p:ph type="body" sz="quarter" idx="30" hasCustomPrompt="1"/>
          </p:nvPr>
        </p:nvSpPr>
        <p:spPr>
          <a:xfrm>
            <a:off x="675566" y="5902653"/>
            <a:ext cx="1563203" cy="200332"/>
          </a:xfrm>
        </p:spPr>
        <p:txBody>
          <a:bodyPr>
            <a:noAutofit/>
          </a:bodyPr>
          <a:lstStyle>
            <a:lvl1pPr marL="171450" indent="-171450" algn="l" defTabSz="914400" rtl="0" eaLnBrk="1" latinLnBrk="0" hangingPunct="1">
              <a:buFont typeface="Wingdings" pitchFamily="2" charset="2"/>
              <a:buChar char="§"/>
              <a:defRPr lang="en-GB" sz="1000" b="1" i="0" kern="1200" dirty="0" smtClean="0">
                <a:solidFill>
                  <a:schemeClr val="tx1"/>
                </a:solidFill>
                <a:latin typeface="LG EI Headline TTF Regular" panose="020B0500000101010101" pitchFamily="34" charset="0"/>
                <a:ea typeface="LG EI Text TTF SemiBold" panose="020B0500000101010101" pitchFamily="34" charset="-127"/>
                <a:cs typeface="+mn-cs"/>
              </a:defRPr>
            </a:lvl1pPr>
          </a:lstStyle>
          <a:p>
            <a:pPr lvl="0"/>
            <a:r>
              <a:rPr lang="en-US" dirty="0"/>
              <a:t>Key points</a:t>
            </a:r>
            <a:endParaRPr lang="en-GB" dirty="0"/>
          </a:p>
        </p:txBody>
      </p:sp>
      <p:sp>
        <p:nvSpPr>
          <p:cNvPr id="50" name="Text Placeholder 9">
            <a:extLst>
              <a:ext uri="{FF2B5EF4-FFF2-40B4-BE49-F238E27FC236}">
                <a16:creationId xmlns:a16="http://schemas.microsoft.com/office/drawing/2014/main" id="{74BB5BF8-ABD9-347F-7C87-3215842F3D7B}"/>
              </a:ext>
            </a:extLst>
          </p:cNvPr>
          <p:cNvSpPr>
            <a:spLocks noGrp="1"/>
          </p:cNvSpPr>
          <p:nvPr>
            <p:ph type="body" sz="quarter" idx="31" hasCustomPrompt="1"/>
          </p:nvPr>
        </p:nvSpPr>
        <p:spPr>
          <a:xfrm>
            <a:off x="2268198" y="5232801"/>
            <a:ext cx="1482768" cy="200332"/>
          </a:xfrm>
        </p:spPr>
        <p:txBody>
          <a:bodyPr>
            <a:noAutofit/>
          </a:bodyPr>
          <a:lstStyle>
            <a:lvl1pPr marL="0" indent="0" algn="l" defTabSz="914400" rtl="0" eaLnBrk="1" latinLnBrk="0" hangingPunct="1">
              <a:buFont typeface="Wingdings" pitchFamily="2" charset="2"/>
              <a:buNone/>
              <a:defRPr lang="en-GB" sz="800" b="1" i="0" kern="1200" dirty="0" smtClean="0">
                <a:solidFill>
                  <a:schemeClr val="tx1"/>
                </a:solidFill>
                <a:latin typeface="LG EI Headline TTF Regular" panose="020B0500000101010101" pitchFamily="34" charset="0"/>
                <a:ea typeface="LG EI Text TTF SemiBold" panose="020B0500000101010101" pitchFamily="34" charset="-127"/>
                <a:cs typeface="+mn-cs"/>
              </a:defRPr>
            </a:lvl1pPr>
          </a:lstStyle>
          <a:p>
            <a:pPr lvl="0"/>
            <a:r>
              <a:rPr lang="en-GB" dirty="0"/>
              <a:t>Additional Information</a:t>
            </a:r>
          </a:p>
        </p:txBody>
      </p:sp>
      <p:sp>
        <p:nvSpPr>
          <p:cNvPr id="51" name="Text Placeholder 9">
            <a:extLst>
              <a:ext uri="{FF2B5EF4-FFF2-40B4-BE49-F238E27FC236}">
                <a16:creationId xmlns:a16="http://schemas.microsoft.com/office/drawing/2014/main" id="{9528A78E-4A7C-FF87-07F5-11EBAA34CD08}"/>
              </a:ext>
            </a:extLst>
          </p:cNvPr>
          <p:cNvSpPr>
            <a:spLocks noGrp="1"/>
          </p:cNvSpPr>
          <p:nvPr>
            <p:ph type="body" sz="quarter" idx="32" hasCustomPrompt="1"/>
          </p:nvPr>
        </p:nvSpPr>
        <p:spPr>
          <a:xfrm>
            <a:off x="5614937" y="4808858"/>
            <a:ext cx="1012393" cy="318074"/>
          </a:xfrm>
        </p:spPr>
        <p:txBody>
          <a:bodyPr>
            <a:noAutofit/>
          </a:bodyPr>
          <a:lstStyle>
            <a:lvl1pPr marL="0" indent="0" algn="ctr" defTabSz="914400" rtl="0" eaLnBrk="1" latinLnBrk="0" hangingPunct="1">
              <a:buNone/>
              <a:defRPr lang="en-GB" sz="1600" b="1" kern="1200" dirty="0" smtClean="0">
                <a:solidFill>
                  <a:schemeClr val="tx1"/>
                </a:solidFill>
                <a:latin typeface="LG EI Headline TTF Semibold" panose="020B0500000101010101" pitchFamily="34" charset="0"/>
                <a:ea typeface="LG Smart UI Bold" panose="020B0500000101010101" pitchFamily="34" charset="-127"/>
                <a:cs typeface="+mn-cs"/>
              </a:defRPr>
            </a:lvl1pPr>
          </a:lstStyle>
          <a:p>
            <a:pPr lvl="0"/>
            <a:r>
              <a:rPr lang="en-US" dirty="0"/>
              <a:t>Heading</a:t>
            </a:r>
            <a:endParaRPr lang="en-GB" dirty="0"/>
          </a:p>
        </p:txBody>
      </p:sp>
      <p:sp>
        <p:nvSpPr>
          <p:cNvPr id="52" name="Text Placeholder 9">
            <a:extLst>
              <a:ext uri="{FF2B5EF4-FFF2-40B4-BE49-F238E27FC236}">
                <a16:creationId xmlns:a16="http://schemas.microsoft.com/office/drawing/2014/main" id="{E9EFC4D4-1DBA-924D-F584-A2513790187A}"/>
              </a:ext>
            </a:extLst>
          </p:cNvPr>
          <p:cNvSpPr>
            <a:spLocks noGrp="1"/>
          </p:cNvSpPr>
          <p:nvPr>
            <p:ph type="body" sz="quarter" idx="33" hasCustomPrompt="1"/>
          </p:nvPr>
        </p:nvSpPr>
        <p:spPr>
          <a:xfrm>
            <a:off x="4603145" y="5228245"/>
            <a:ext cx="1563203" cy="200332"/>
          </a:xfrm>
        </p:spPr>
        <p:txBody>
          <a:bodyPr>
            <a:noAutofit/>
          </a:bodyPr>
          <a:lstStyle>
            <a:lvl1pPr marL="171450" indent="-171450" algn="l" defTabSz="914400" rtl="0" eaLnBrk="1" latinLnBrk="0" hangingPunct="1">
              <a:buFont typeface="Wingdings" pitchFamily="2" charset="2"/>
              <a:buChar char="§"/>
              <a:defRPr lang="en-GB" sz="1000" b="1" i="0" kern="1200" dirty="0" smtClean="0">
                <a:solidFill>
                  <a:schemeClr val="tx1"/>
                </a:solidFill>
                <a:latin typeface="LG EI Headline TTF Regular" panose="020B0500000101010101" pitchFamily="34" charset="0"/>
                <a:ea typeface="LG EI Text TTF SemiBold" panose="020B0500000101010101" pitchFamily="34" charset="-127"/>
                <a:cs typeface="+mn-cs"/>
              </a:defRPr>
            </a:lvl1pPr>
          </a:lstStyle>
          <a:p>
            <a:pPr lvl="0"/>
            <a:r>
              <a:rPr lang="en-US" dirty="0"/>
              <a:t>Key points</a:t>
            </a:r>
            <a:endParaRPr lang="en-GB" dirty="0"/>
          </a:p>
        </p:txBody>
      </p:sp>
      <p:sp>
        <p:nvSpPr>
          <p:cNvPr id="53" name="Text Placeholder 9">
            <a:extLst>
              <a:ext uri="{FF2B5EF4-FFF2-40B4-BE49-F238E27FC236}">
                <a16:creationId xmlns:a16="http://schemas.microsoft.com/office/drawing/2014/main" id="{A6971AE8-A56E-C5A6-3D2B-12AB0C281AB1}"/>
              </a:ext>
            </a:extLst>
          </p:cNvPr>
          <p:cNvSpPr>
            <a:spLocks noGrp="1"/>
          </p:cNvSpPr>
          <p:nvPr>
            <p:ph type="body" sz="quarter" idx="34" hasCustomPrompt="1"/>
          </p:nvPr>
        </p:nvSpPr>
        <p:spPr>
          <a:xfrm>
            <a:off x="4603145" y="5451529"/>
            <a:ext cx="1563203" cy="200332"/>
          </a:xfrm>
        </p:spPr>
        <p:txBody>
          <a:bodyPr>
            <a:noAutofit/>
          </a:bodyPr>
          <a:lstStyle>
            <a:lvl1pPr marL="171450" indent="-171450" algn="l" defTabSz="914400" rtl="0" eaLnBrk="1" latinLnBrk="0" hangingPunct="1">
              <a:buFont typeface="Wingdings" pitchFamily="2" charset="2"/>
              <a:buChar char="§"/>
              <a:defRPr lang="en-GB" sz="1000" b="1" i="0" kern="1200" dirty="0" smtClean="0">
                <a:solidFill>
                  <a:schemeClr val="tx1"/>
                </a:solidFill>
                <a:latin typeface="LG EI Headline TTF Regular" panose="020B0500000101010101" pitchFamily="34" charset="0"/>
                <a:ea typeface="LG EI Text TTF SemiBold" panose="020B0500000101010101" pitchFamily="34" charset="-127"/>
                <a:cs typeface="+mn-cs"/>
              </a:defRPr>
            </a:lvl1pPr>
          </a:lstStyle>
          <a:p>
            <a:pPr lvl="0"/>
            <a:r>
              <a:rPr lang="en-US" dirty="0"/>
              <a:t>Key points</a:t>
            </a:r>
            <a:endParaRPr lang="en-GB" dirty="0"/>
          </a:p>
        </p:txBody>
      </p:sp>
      <p:sp>
        <p:nvSpPr>
          <p:cNvPr id="54" name="Text Placeholder 9">
            <a:extLst>
              <a:ext uri="{FF2B5EF4-FFF2-40B4-BE49-F238E27FC236}">
                <a16:creationId xmlns:a16="http://schemas.microsoft.com/office/drawing/2014/main" id="{45D099FE-32AA-DC92-54F1-EFD42F38039C}"/>
              </a:ext>
            </a:extLst>
          </p:cNvPr>
          <p:cNvSpPr>
            <a:spLocks noGrp="1"/>
          </p:cNvSpPr>
          <p:nvPr>
            <p:ph type="body" sz="quarter" idx="35" hasCustomPrompt="1"/>
          </p:nvPr>
        </p:nvSpPr>
        <p:spPr>
          <a:xfrm>
            <a:off x="4603145" y="5674813"/>
            <a:ext cx="1563203" cy="200332"/>
          </a:xfrm>
        </p:spPr>
        <p:txBody>
          <a:bodyPr>
            <a:noAutofit/>
          </a:bodyPr>
          <a:lstStyle>
            <a:lvl1pPr marL="171450" indent="-171450" algn="l" defTabSz="914400" rtl="0" eaLnBrk="1" latinLnBrk="0" hangingPunct="1">
              <a:buFont typeface="Wingdings" pitchFamily="2" charset="2"/>
              <a:buChar char="§"/>
              <a:defRPr lang="en-GB" sz="1000" b="1" i="0" kern="1200" dirty="0" smtClean="0">
                <a:solidFill>
                  <a:schemeClr val="tx1"/>
                </a:solidFill>
                <a:latin typeface="LG EI Headline TTF Regular" panose="020B0500000101010101" pitchFamily="34" charset="0"/>
                <a:ea typeface="LG EI Text TTF SemiBold" panose="020B0500000101010101" pitchFamily="34" charset="-127"/>
                <a:cs typeface="+mn-cs"/>
              </a:defRPr>
            </a:lvl1pPr>
          </a:lstStyle>
          <a:p>
            <a:pPr lvl="0"/>
            <a:r>
              <a:rPr lang="en-US" dirty="0"/>
              <a:t>Key points</a:t>
            </a:r>
            <a:endParaRPr lang="en-GB" dirty="0"/>
          </a:p>
        </p:txBody>
      </p:sp>
      <p:sp>
        <p:nvSpPr>
          <p:cNvPr id="55" name="Text Placeholder 9">
            <a:extLst>
              <a:ext uri="{FF2B5EF4-FFF2-40B4-BE49-F238E27FC236}">
                <a16:creationId xmlns:a16="http://schemas.microsoft.com/office/drawing/2014/main" id="{F379632F-FADE-B0D3-AAD4-54C0D0CCF41F}"/>
              </a:ext>
            </a:extLst>
          </p:cNvPr>
          <p:cNvSpPr>
            <a:spLocks noGrp="1"/>
          </p:cNvSpPr>
          <p:nvPr>
            <p:ph type="body" sz="quarter" idx="36" hasCustomPrompt="1"/>
          </p:nvPr>
        </p:nvSpPr>
        <p:spPr>
          <a:xfrm>
            <a:off x="4603145" y="5898097"/>
            <a:ext cx="1563203" cy="200332"/>
          </a:xfrm>
        </p:spPr>
        <p:txBody>
          <a:bodyPr>
            <a:noAutofit/>
          </a:bodyPr>
          <a:lstStyle>
            <a:lvl1pPr marL="171450" indent="-171450" algn="l" defTabSz="914400" rtl="0" eaLnBrk="1" latinLnBrk="0" hangingPunct="1">
              <a:buFont typeface="Wingdings" pitchFamily="2" charset="2"/>
              <a:buChar char="§"/>
              <a:defRPr lang="en-GB" sz="1000" b="1" i="0" kern="1200" dirty="0" smtClean="0">
                <a:solidFill>
                  <a:schemeClr val="tx1"/>
                </a:solidFill>
                <a:latin typeface="LG EI Headline TTF Regular" panose="020B0500000101010101" pitchFamily="34" charset="0"/>
                <a:ea typeface="LG EI Text TTF SemiBold" panose="020B0500000101010101" pitchFamily="34" charset="-127"/>
                <a:cs typeface="+mn-cs"/>
              </a:defRPr>
            </a:lvl1pPr>
          </a:lstStyle>
          <a:p>
            <a:pPr lvl="0"/>
            <a:r>
              <a:rPr lang="en-US" dirty="0"/>
              <a:t>Key points</a:t>
            </a:r>
            <a:endParaRPr lang="en-GB" dirty="0"/>
          </a:p>
        </p:txBody>
      </p:sp>
      <p:sp>
        <p:nvSpPr>
          <p:cNvPr id="56" name="Text Placeholder 9">
            <a:extLst>
              <a:ext uri="{FF2B5EF4-FFF2-40B4-BE49-F238E27FC236}">
                <a16:creationId xmlns:a16="http://schemas.microsoft.com/office/drawing/2014/main" id="{8989C3B9-2883-2018-AEF4-27EFE3C90A43}"/>
              </a:ext>
            </a:extLst>
          </p:cNvPr>
          <p:cNvSpPr>
            <a:spLocks noGrp="1"/>
          </p:cNvSpPr>
          <p:nvPr>
            <p:ph type="body" sz="quarter" idx="37" hasCustomPrompt="1"/>
          </p:nvPr>
        </p:nvSpPr>
        <p:spPr>
          <a:xfrm>
            <a:off x="6195777" y="5228245"/>
            <a:ext cx="1482768" cy="200332"/>
          </a:xfrm>
        </p:spPr>
        <p:txBody>
          <a:bodyPr>
            <a:noAutofit/>
          </a:bodyPr>
          <a:lstStyle>
            <a:lvl1pPr marL="0" indent="0" algn="l" defTabSz="914400" rtl="0" eaLnBrk="1" latinLnBrk="0" hangingPunct="1">
              <a:buFont typeface="Wingdings" pitchFamily="2" charset="2"/>
              <a:buNone/>
              <a:defRPr lang="en-GB" sz="800" b="1" i="0" kern="1200" dirty="0" smtClean="0">
                <a:solidFill>
                  <a:schemeClr val="tx1"/>
                </a:solidFill>
                <a:latin typeface="LG EI Headline TTF Regular" panose="020B0500000101010101" pitchFamily="34" charset="0"/>
                <a:ea typeface="LG EI Text TTF SemiBold" panose="020B0500000101010101" pitchFamily="34" charset="-127"/>
                <a:cs typeface="+mn-cs"/>
              </a:defRPr>
            </a:lvl1pPr>
          </a:lstStyle>
          <a:p>
            <a:pPr lvl="0"/>
            <a:r>
              <a:rPr lang="en-GB" dirty="0"/>
              <a:t>Additional Information</a:t>
            </a:r>
          </a:p>
        </p:txBody>
      </p:sp>
      <p:sp>
        <p:nvSpPr>
          <p:cNvPr id="57" name="Text Placeholder 9">
            <a:extLst>
              <a:ext uri="{FF2B5EF4-FFF2-40B4-BE49-F238E27FC236}">
                <a16:creationId xmlns:a16="http://schemas.microsoft.com/office/drawing/2014/main" id="{3DA255B5-E99F-7366-E3A7-A0ECC1C64E2B}"/>
              </a:ext>
            </a:extLst>
          </p:cNvPr>
          <p:cNvSpPr>
            <a:spLocks noGrp="1"/>
          </p:cNvSpPr>
          <p:nvPr>
            <p:ph type="body" sz="quarter" idx="38" hasCustomPrompt="1"/>
          </p:nvPr>
        </p:nvSpPr>
        <p:spPr>
          <a:xfrm>
            <a:off x="9358916" y="4808858"/>
            <a:ext cx="1012393" cy="318074"/>
          </a:xfrm>
        </p:spPr>
        <p:txBody>
          <a:bodyPr>
            <a:noAutofit/>
          </a:bodyPr>
          <a:lstStyle>
            <a:lvl1pPr marL="0" indent="0" algn="ctr" defTabSz="914400" rtl="0" eaLnBrk="1" latinLnBrk="0" hangingPunct="1">
              <a:buNone/>
              <a:defRPr lang="en-GB" sz="1600" b="1" kern="1200" dirty="0" smtClean="0">
                <a:solidFill>
                  <a:schemeClr val="tx1"/>
                </a:solidFill>
                <a:latin typeface="LG EI Headline TTF Semibold" panose="020B0500000101010101" pitchFamily="34" charset="0"/>
                <a:ea typeface="LG Smart UI Bold" panose="020B0500000101010101" pitchFamily="34" charset="-127"/>
                <a:cs typeface="+mn-cs"/>
              </a:defRPr>
            </a:lvl1pPr>
          </a:lstStyle>
          <a:p>
            <a:pPr lvl="0"/>
            <a:r>
              <a:rPr lang="en-US" dirty="0"/>
              <a:t>Heading</a:t>
            </a:r>
            <a:endParaRPr lang="en-GB" dirty="0"/>
          </a:p>
        </p:txBody>
      </p:sp>
      <p:sp>
        <p:nvSpPr>
          <p:cNvPr id="58" name="Text Placeholder 9">
            <a:extLst>
              <a:ext uri="{FF2B5EF4-FFF2-40B4-BE49-F238E27FC236}">
                <a16:creationId xmlns:a16="http://schemas.microsoft.com/office/drawing/2014/main" id="{4BACEC17-C968-BBD0-E789-E6F484AFC272}"/>
              </a:ext>
            </a:extLst>
          </p:cNvPr>
          <p:cNvSpPr>
            <a:spLocks noGrp="1"/>
          </p:cNvSpPr>
          <p:nvPr>
            <p:ph type="body" sz="quarter" idx="39" hasCustomPrompt="1"/>
          </p:nvPr>
        </p:nvSpPr>
        <p:spPr>
          <a:xfrm>
            <a:off x="8347124" y="5228245"/>
            <a:ext cx="1563203" cy="200332"/>
          </a:xfrm>
        </p:spPr>
        <p:txBody>
          <a:bodyPr>
            <a:noAutofit/>
          </a:bodyPr>
          <a:lstStyle>
            <a:lvl1pPr marL="171450" indent="-171450" algn="l" defTabSz="914400" rtl="0" eaLnBrk="1" latinLnBrk="0" hangingPunct="1">
              <a:buFont typeface="Wingdings" pitchFamily="2" charset="2"/>
              <a:buChar char="§"/>
              <a:defRPr lang="en-GB" sz="1000" b="1" i="0" kern="1200" dirty="0" smtClean="0">
                <a:solidFill>
                  <a:schemeClr val="tx1"/>
                </a:solidFill>
                <a:latin typeface="LG EI Headline TTF Regular" panose="020B0500000101010101" pitchFamily="34" charset="0"/>
                <a:ea typeface="LG EI Text TTF SemiBold" panose="020B0500000101010101" pitchFamily="34" charset="-127"/>
                <a:cs typeface="+mn-cs"/>
              </a:defRPr>
            </a:lvl1pPr>
          </a:lstStyle>
          <a:p>
            <a:pPr lvl="0"/>
            <a:r>
              <a:rPr lang="en-US" dirty="0"/>
              <a:t>Key points</a:t>
            </a:r>
            <a:endParaRPr lang="en-GB" dirty="0"/>
          </a:p>
        </p:txBody>
      </p:sp>
      <p:sp>
        <p:nvSpPr>
          <p:cNvPr id="59" name="Text Placeholder 9">
            <a:extLst>
              <a:ext uri="{FF2B5EF4-FFF2-40B4-BE49-F238E27FC236}">
                <a16:creationId xmlns:a16="http://schemas.microsoft.com/office/drawing/2014/main" id="{B94217A9-8819-C2A9-635F-CC560B52E3B8}"/>
              </a:ext>
            </a:extLst>
          </p:cNvPr>
          <p:cNvSpPr>
            <a:spLocks noGrp="1"/>
          </p:cNvSpPr>
          <p:nvPr>
            <p:ph type="body" sz="quarter" idx="40" hasCustomPrompt="1"/>
          </p:nvPr>
        </p:nvSpPr>
        <p:spPr>
          <a:xfrm>
            <a:off x="8347124" y="5451529"/>
            <a:ext cx="1563203" cy="200332"/>
          </a:xfrm>
        </p:spPr>
        <p:txBody>
          <a:bodyPr>
            <a:noAutofit/>
          </a:bodyPr>
          <a:lstStyle>
            <a:lvl1pPr marL="171450" indent="-171450" algn="l" defTabSz="914400" rtl="0" eaLnBrk="1" latinLnBrk="0" hangingPunct="1">
              <a:buFont typeface="Wingdings" pitchFamily="2" charset="2"/>
              <a:buChar char="§"/>
              <a:defRPr lang="en-GB" sz="1000" b="1" i="0" kern="1200" dirty="0" smtClean="0">
                <a:solidFill>
                  <a:schemeClr val="tx1"/>
                </a:solidFill>
                <a:latin typeface="LG EI Headline TTF Regular" panose="020B0500000101010101" pitchFamily="34" charset="0"/>
                <a:ea typeface="LG EI Text TTF SemiBold" panose="020B0500000101010101" pitchFamily="34" charset="-127"/>
                <a:cs typeface="+mn-cs"/>
              </a:defRPr>
            </a:lvl1pPr>
          </a:lstStyle>
          <a:p>
            <a:pPr lvl="0"/>
            <a:r>
              <a:rPr lang="en-US" dirty="0"/>
              <a:t>Key points</a:t>
            </a:r>
            <a:endParaRPr lang="en-GB" dirty="0"/>
          </a:p>
        </p:txBody>
      </p:sp>
      <p:sp>
        <p:nvSpPr>
          <p:cNvPr id="60" name="Text Placeholder 9">
            <a:extLst>
              <a:ext uri="{FF2B5EF4-FFF2-40B4-BE49-F238E27FC236}">
                <a16:creationId xmlns:a16="http://schemas.microsoft.com/office/drawing/2014/main" id="{D3412484-49CB-CE66-2F5D-48DD53DE9A21}"/>
              </a:ext>
            </a:extLst>
          </p:cNvPr>
          <p:cNvSpPr>
            <a:spLocks noGrp="1"/>
          </p:cNvSpPr>
          <p:nvPr>
            <p:ph type="body" sz="quarter" idx="41" hasCustomPrompt="1"/>
          </p:nvPr>
        </p:nvSpPr>
        <p:spPr>
          <a:xfrm>
            <a:off x="8347124" y="5674813"/>
            <a:ext cx="1563203" cy="200332"/>
          </a:xfrm>
        </p:spPr>
        <p:txBody>
          <a:bodyPr>
            <a:noAutofit/>
          </a:bodyPr>
          <a:lstStyle>
            <a:lvl1pPr marL="171450" indent="-171450" algn="l" defTabSz="914400" rtl="0" eaLnBrk="1" latinLnBrk="0" hangingPunct="1">
              <a:buFont typeface="Wingdings" pitchFamily="2" charset="2"/>
              <a:buChar char="§"/>
              <a:defRPr lang="en-GB" sz="1000" b="1" i="0" kern="1200" dirty="0" smtClean="0">
                <a:solidFill>
                  <a:schemeClr val="tx1"/>
                </a:solidFill>
                <a:latin typeface="LG EI Headline TTF Regular" panose="020B0500000101010101" pitchFamily="34" charset="0"/>
                <a:ea typeface="LG EI Text TTF SemiBold" panose="020B0500000101010101" pitchFamily="34" charset="-127"/>
                <a:cs typeface="+mn-cs"/>
              </a:defRPr>
            </a:lvl1pPr>
          </a:lstStyle>
          <a:p>
            <a:pPr lvl="0"/>
            <a:r>
              <a:rPr lang="en-US" dirty="0"/>
              <a:t>Key points</a:t>
            </a:r>
            <a:endParaRPr lang="en-GB" dirty="0"/>
          </a:p>
        </p:txBody>
      </p:sp>
      <p:sp>
        <p:nvSpPr>
          <p:cNvPr id="61" name="Text Placeholder 9">
            <a:extLst>
              <a:ext uri="{FF2B5EF4-FFF2-40B4-BE49-F238E27FC236}">
                <a16:creationId xmlns:a16="http://schemas.microsoft.com/office/drawing/2014/main" id="{789CDE64-1F82-AA7A-7B49-DF3999649E6F}"/>
              </a:ext>
            </a:extLst>
          </p:cNvPr>
          <p:cNvSpPr>
            <a:spLocks noGrp="1"/>
          </p:cNvSpPr>
          <p:nvPr>
            <p:ph type="body" sz="quarter" idx="42" hasCustomPrompt="1"/>
          </p:nvPr>
        </p:nvSpPr>
        <p:spPr>
          <a:xfrm>
            <a:off x="8347124" y="5898097"/>
            <a:ext cx="1563203" cy="200332"/>
          </a:xfrm>
        </p:spPr>
        <p:txBody>
          <a:bodyPr>
            <a:noAutofit/>
          </a:bodyPr>
          <a:lstStyle>
            <a:lvl1pPr marL="171450" indent="-171450" algn="l" defTabSz="914400" rtl="0" eaLnBrk="1" latinLnBrk="0" hangingPunct="1">
              <a:buFont typeface="Wingdings" pitchFamily="2" charset="2"/>
              <a:buChar char="§"/>
              <a:defRPr lang="en-GB" sz="1000" b="1" i="0" kern="1200" dirty="0" smtClean="0">
                <a:solidFill>
                  <a:schemeClr val="tx1"/>
                </a:solidFill>
                <a:latin typeface="LG EI Headline TTF Regular" panose="020B0500000101010101" pitchFamily="34" charset="0"/>
                <a:ea typeface="LG EI Text TTF SemiBold" panose="020B0500000101010101" pitchFamily="34" charset="-127"/>
                <a:cs typeface="+mn-cs"/>
              </a:defRPr>
            </a:lvl1pPr>
          </a:lstStyle>
          <a:p>
            <a:pPr lvl="0"/>
            <a:r>
              <a:rPr lang="en-US" dirty="0"/>
              <a:t>Key points</a:t>
            </a:r>
            <a:endParaRPr lang="en-GB" dirty="0"/>
          </a:p>
        </p:txBody>
      </p:sp>
      <p:sp>
        <p:nvSpPr>
          <p:cNvPr id="62" name="Text Placeholder 9">
            <a:extLst>
              <a:ext uri="{FF2B5EF4-FFF2-40B4-BE49-F238E27FC236}">
                <a16:creationId xmlns:a16="http://schemas.microsoft.com/office/drawing/2014/main" id="{CBB46B58-2F13-8FBE-9945-4AE9A0F3474F}"/>
              </a:ext>
            </a:extLst>
          </p:cNvPr>
          <p:cNvSpPr>
            <a:spLocks noGrp="1"/>
          </p:cNvSpPr>
          <p:nvPr>
            <p:ph type="body" sz="quarter" idx="43" hasCustomPrompt="1"/>
          </p:nvPr>
        </p:nvSpPr>
        <p:spPr>
          <a:xfrm>
            <a:off x="9939756" y="5228245"/>
            <a:ext cx="1482768" cy="200332"/>
          </a:xfrm>
        </p:spPr>
        <p:txBody>
          <a:bodyPr>
            <a:noAutofit/>
          </a:bodyPr>
          <a:lstStyle>
            <a:lvl1pPr marL="0" indent="0" algn="l" defTabSz="914400" rtl="0" eaLnBrk="1" latinLnBrk="0" hangingPunct="1">
              <a:buFont typeface="Wingdings" pitchFamily="2" charset="2"/>
              <a:buNone/>
              <a:defRPr lang="en-GB" sz="800" b="1" i="0" kern="1200" dirty="0" smtClean="0">
                <a:solidFill>
                  <a:schemeClr val="tx1"/>
                </a:solidFill>
                <a:latin typeface="LG EI Headline TTF Regular" panose="020B0500000101010101" pitchFamily="34" charset="0"/>
                <a:ea typeface="LG EI Text TTF SemiBold" panose="020B0500000101010101" pitchFamily="34" charset="-127"/>
                <a:cs typeface="+mn-cs"/>
              </a:defRPr>
            </a:lvl1pPr>
          </a:lstStyle>
          <a:p>
            <a:pPr lvl="0"/>
            <a:r>
              <a:rPr lang="en-GB" dirty="0"/>
              <a:t>Additional Information</a:t>
            </a:r>
          </a:p>
        </p:txBody>
      </p:sp>
      <p:sp>
        <p:nvSpPr>
          <p:cNvPr id="63" name="Text Placeholder 7">
            <a:extLst>
              <a:ext uri="{FF2B5EF4-FFF2-40B4-BE49-F238E27FC236}">
                <a16:creationId xmlns:a16="http://schemas.microsoft.com/office/drawing/2014/main" id="{7AAA8A31-F143-30E3-FE6B-A44647815158}"/>
              </a:ext>
            </a:extLst>
          </p:cNvPr>
          <p:cNvSpPr>
            <a:spLocks noGrp="1"/>
          </p:cNvSpPr>
          <p:nvPr>
            <p:ph type="body" sz="quarter" idx="44" hasCustomPrompt="1"/>
          </p:nvPr>
        </p:nvSpPr>
        <p:spPr>
          <a:xfrm>
            <a:off x="4935802" y="163296"/>
            <a:ext cx="2320395" cy="260350"/>
          </a:xfrm>
        </p:spPr>
        <p:txBody>
          <a:bodyPr/>
          <a:lstStyle>
            <a:lvl1pPr marL="0" indent="0" algn="ctr" defTabSz="914400" rtl="0" eaLnBrk="1" latinLnBrk="0" hangingPunct="1">
              <a:buNone/>
              <a:defRPr lang="en-GB" sz="1000" kern="1200" dirty="0" smtClean="0">
                <a:solidFill>
                  <a:schemeClr val="bg1"/>
                </a:solidFill>
                <a:latin typeface="LG EI Text TTF Regular" panose="020B0500000101010101" pitchFamily="50" charset="-127"/>
                <a:ea typeface="LG EI Text TTF Regular" panose="020B0500000101010101" pitchFamily="50" charset="-127"/>
                <a:cs typeface="+mn-cs"/>
              </a:defRPr>
            </a:lvl1pPr>
          </a:lstStyle>
          <a:p>
            <a:pPr lvl="0"/>
            <a:r>
              <a:rPr lang="en-GB" dirty="0"/>
              <a:t>Chapter Name</a:t>
            </a:r>
          </a:p>
        </p:txBody>
      </p:sp>
      <p:pic>
        <p:nvPicPr>
          <p:cNvPr id="64" name="그림 10">
            <a:extLst>
              <a:ext uri="{FF2B5EF4-FFF2-40B4-BE49-F238E27FC236}">
                <a16:creationId xmlns:a16="http://schemas.microsoft.com/office/drawing/2014/main" id="{6E1F8490-FEF8-4009-5535-DD7ADDAC4D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06954" y="125356"/>
            <a:ext cx="521130" cy="260565"/>
          </a:xfrm>
          <a:prstGeom prst="rect">
            <a:avLst/>
          </a:prstGeom>
        </p:spPr>
      </p:pic>
      <p:sp>
        <p:nvSpPr>
          <p:cNvPr id="65" name="Slide Number Placeholder 5">
            <a:extLst>
              <a:ext uri="{FF2B5EF4-FFF2-40B4-BE49-F238E27FC236}">
                <a16:creationId xmlns:a16="http://schemas.microsoft.com/office/drawing/2014/main" id="{C4BBA9E3-CDB3-3F49-8126-4984F190AEC3}"/>
              </a:ext>
            </a:extLst>
          </p:cNvPr>
          <p:cNvSpPr>
            <a:spLocks noGrp="1"/>
          </p:cNvSpPr>
          <p:nvPr>
            <p:ph type="sldNum" sz="quarter" idx="45"/>
          </p:nvPr>
        </p:nvSpPr>
        <p:spPr>
          <a:xfrm>
            <a:off x="11438467" y="6394246"/>
            <a:ext cx="451713" cy="365292"/>
          </a:xfrm>
        </p:spPr>
        <p:txBody>
          <a:bodyPr/>
          <a:lstStyle>
            <a:lvl1pPr>
              <a:defRPr sz="1100">
                <a:solidFill>
                  <a:schemeClr val="bg1"/>
                </a:solidFill>
              </a:defRPr>
            </a:lvl1pPr>
          </a:lstStyle>
          <a:p>
            <a:fld id="{4D64D9A1-ACC8-D947-8EC5-EAD88FFB273B}" type="slidenum">
              <a:rPr lang="x-none" smtClean="0"/>
              <a:pPr/>
              <a:t>‹#›</a:t>
            </a:fld>
            <a:endParaRPr lang="x-none"/>
          </a:p>
        </p:txBody>
      </p:sp>
    </p:spTree>
    <p:extLst>
      <p:ext uri="{BB962C8B-B14F-4D97-AF65-F5344CB8AC3E}">
        <p14:creationId xmlns:p14="http://schemas.microsoft.com/office/powerpoint/2010/main" val="30742099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B3479B-6F2C-35C8-99FC-A4AFA140F0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x-none" dirty="0"/>
          </a:p>
        </p:txBody>
      </p:sp>
      <p:sp>
        <p:nvSpPr>
          <p:cNvPr id="3" name="Text Placeholder 2">
            <a:extLst>
              <a:ext uri="{FF2B5EF4-FFF2-40B4-BE49-F238E27FC236}">
                <a16:creationId xmlns:a16="http://schemas.microsoft.com/office/drawing/2014/main" id="{30F0834D-C616-F066-B404-395B19B866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4" name="Date Placeholder 3">
            <a:extLst>
              <a:ext uri="{FF2B5EF4-FFF2-40B4-BE49-F238E27FC236}">
                <a16:creationId xmlns:a16="http://schemas.microsoft.com/office/drawing/2014/main" id="{7BF07935-E39E-193F-8559-199C397C7F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BE2904-97A1-ED4C-8A19-16195E749207}" type="datetimeFigureOut">
              <a:rPr lang="x-none" altLang="ko-KR" smtClean="0"/>
              <a:t>2023-12-06</a:t>
            </a:fld>
            <a:endParaRPr lang="x-none"/>
          </a:p>
        </p:txBody>
      </p:sp>
      <p:sp>
        <p:nvSpPr>
          <p:cNvPr id="5" name="Footer Placeholder 4">
            <a:extLst>
              <a:ext uri="{FF2B5EF4-FFF2-40B4-BE49-F238E27FC236}">
                <a16:creationId xmlns:a16="http://schemas.microsoft.com/office/drawing/2014/main" id="{A5AFBC65-BD7E-2E9D-4FEB-20574FC940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x-none"/>
          </a:p>
        </p:txBody>
      </p:sp>
      <p:sp>
        <p:nvSpPr>
          <p:cNvPr id="6" name="Slide Number Placeholder 5">
            <a:extLst>
              <a:ext uri="{FF2B5EF4-FFF2-40B4-BE49-F238E27FC236}">
                <a16:creationId xmlns:a16="http://schemas.microsoft.com/office/drawing/2014/main" id="{CA299E91-4D4D-946C-F4F0-F957938C5F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64D9A1-ACC8-D947-8EC5-EAD88FFB273B}" type="slidenum">
              <a:rPr lang="x-none" smtClean="0"/>
              <a:t>‹#›</a:t>
            </a:fld>
            <a:endParaRPr lang="x-none"/>
          </a:p>
        </p:txBody>
      </p:sp>
    </p:spTree>
    <p:extLst>
      <p:ext uri="{BB962C8B-B14F-4D97-AF65-F5344CB8AC3E}">
        <p14:creationId xmlns:p14="http://schemas.microsoft.com/office/powerpoint/2010/main" val="24189863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2" r:id="rId6"/>
    <p:sldLayoutId id="2147483654" r:id="rId7"/>
    <p:sldLayoutId id="2147483656" r:id="rId8"/>
    <p:sldLayoutId id="2147483657" r:id="rId9"/>
    <p:sldLayoutId id="2147483658" r:id="rId10"/>
    <p:sldLayoutId id="2147483659" r:id="rId11"/>
    <p:sldLayoutId id="2147483660" r:id="rId12"/>
    <p:sldLayoutId id="2147483661" r:id="rId13"/>
    <p:sldLayoutId id="2147483663" r:id="rId14"/>
    <p:sldLayoutId id="214748366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5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3.png"/><Relationship Id="rId5" Type="http://schemas.openxmlformats.org/officeDocument/2006/relationships/image" Target="../media/image11.gif"/><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microsoft.com/office/2007/relationships/hdphoto" Target="../media/hdphoto1.wdp"/><Relationship Id="rId5" Type="http://schemas.openxmlformats.org/officeDocument/2006/relationships/image" Target="../media/image21.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24.png"/><Relationship Id="rId5" Type="http://schemas.openxmlformats.org/officeDocument/2006/relationships/image" Target="../media/image22.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25.png"/><Relationship Id="rId5" Type="http://schemas.openxmlformats.org/officeDocument/2006/relationships/image" Target="../media/image22.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17.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27.png"/><Relationship Id="rId5" Type="http://schemas.openxmlformats.org/officeDocument/2006/relationships/image" Target="../media/image22.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9.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17.png"/><Relationship Id="rId5" Type="http://schemas.openxmlformats.org/officeDocument/2006/relationships/image" Target="../media/image27.png"/><Relationship Id="rId10" Type="http://schemas.microsoft.com/office/2007/relationships/hdphoto" Target="../media/hdphoto2.wdp"/><Relationship Id="rId4" Type="http://schemas.openxmlformats.org/officeDocument/2006/relationships/image" Target="../media/image22.png"/><Relationship Id="rId9" Type="http://schemas.openxmlformats.org/officeDocument/2006/relationships/image" Target="../media/image30.png"/></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9.pn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17.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2.png"/><Relationship Id="rId9" Type="http://schemas.microsoft.com/office/2007/relationships/hdphoto" Target="../media/hdphoto3.wdp"/></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9.png"/><Relationship Id="rId7"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27.png"/><Relationship Id="rId5" Type="http://schemas.openxmlformats.org/officeDocument/2006/relationships/image" Target="../media/image22.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9.png"/><Relationship Id="rId7"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27.png"/><Relationship Id="rId5"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9.png"/><Relationship Id="rId7"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27.png"/><Relationship Id="rId5" Type="http://schemas.openxmlformats.org/officeDocument/2006/relationships/image" Target="../media/image22.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27.png"/><Relationship Id="rId5" Type="http://schemas.openxmlformats.org/officeDocument/2006/relationships/image" Target="../media/image22.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37.png"/><Relationship Id="rId5" Type="http://schemas.openxmlformats.org/officeDocument/2006/relationships/image" Target="../media/image17.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hyperlink" Target="https://www.lg-informationdisplay.com/" TargetMode="External"/><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image" Target="../media/image41.png"/><Relationship Id="rId5" Type="http://schemas.openxmlformats.org/officeDocument/2006/relationships/image" Target="../media/image40.jpeg"/><Relationship Id="rId4" Type="http://schemas.openxmlformats.org/officeDocument/2006/relationships/image" Target="../media/image39.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3.png"/><Relationship Id="rId4"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image" Target="../media/image42.png"/><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image" Target="../media/image42.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14.xml"/><Relationship Id="rId5" Type="http://schemas.microsoft.com/office/2007/relationships/hdphoto" Target="../media/hdphoto4.wdp"/><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14.xml"/><Relationship Id="rId5" Type="http://schemas.microsoft.com/office/2007/relationships/hdphoto" Target="../media/hdphoto5.wdp"/><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image" Target="../media/image36.png"/><Relationship Id="rId5" Type="http://schemas.openxmlformats.org/officeDocument/2006/relationships/image" Target="../media/image34.png"/><Relationship Id="rId4" Type="http://schemas.microsoft.com/office/2007/relationships/hdphoto" Target="../media/hdphoto3.wdp"/></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17.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17.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2" name="모서리가 둥근 직사각형 1"/>
          <p:cNvSpPr/>
          <p:nvPr/>
        </p:nvSpPr>
        <p:spPr>
          <a:xfrm>
            <a:off x="132011" y="118534"/>
            <a:ext cx="11927980" cy="6620935"/>
          </a:xfrm>
          <a:prstGeom prst="roundRect">
            <a:avLst>
              <a:gd name="adj" fmla="val 2773"/>
            </a:avLst>
          </a:prstGeom>
          <a:solidFill>
            <a:srgbClr val="000000">
              <a:alpha val="25098"/>
            </a:srgb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latinLnBrk="1">
              <a:buClrTx/>
              <a:buFontTx/>
              <a:buNone/>
            </a:pPr>
            <a:endParaRPr lang="ko-KR" altLang="en-US" sz="2000" spc="-91" dirty="0">
              <a:solidFill>
                <a:srgbClr val="FFFFFF"/>
              </a:solidFill>
              <a:latin typeface="나눔스퀘어OTF Light" panose="020B0600000101010101" pitchFamily="34" charset="-127"/>
              <a:ea typeface="나눔스퀘어OTF Light" panose="020B0600000101010101" pitchFamily="34" charset="-127"/>
            </a:endParaRPr>
          </a:p>
        </p:txBody>
      </p:sp>
      <p:sp>
        <p:nvSpPr>
          <p:cNvPr id="5" name="Google Shape;267;p59"/>
          <p:cNvSpPr txBox="1"/>
          <p:nvPr/>
        </p:nvSpPr>
        <p:spPr>
          <a:xfrm>
            <a:off x="935591" y="2779327"/>
            <a:ext cx="6553780" cy="1437075"/>
          </a:xfrm>
          <a:prstGeom prst="rect">
            <a:avLst/>
          </a:prstGeom>
          <a:noFill/>
          <a:ln>
            <a:noFill/>
          </a:ln>
        </p:spPr>
        <p:txBody>
          <a:bodyPr spcFirstLastPara="1" wrap="square" lIns="0" tIns="0" rIns="0" bIns="0" anchor="ctr" anchorCtr="0">
            <a:noAutofit/>
          </a:bodyPr>
          <a:lstStyle/>
          <a:p>
            <a:pPr latinLnBrk="1">
              <a:lnSpc>
                <a:spcPct val="90000"/>
              </a:lnSpc>
              <a:buClrTx/>
              <a:buFontTx/>
              <a:buNone/>
            </a:pPr>
            <a:r>
              <a:rPr lang="en-US" sz="4000" spc="-80" dirty="0">
                <a:solidFill>
                  <a:srgbClr val="FFFFFF"/>
                </a:solidFill>
                <a:latin typeface="LG스마트체 SemiBold" panose="020B0600000101010101" pitchFamily="50" charset="-127"/>
                <a:ea typeface="LG스마트체 SemiBold" panose="020B0600000101010101" pitchFamily="50" charset="-127"/>
                <a:cs typeface="Poppins"/>
                <a:sym typeface="Poppins"/>
              </a:rPr>
              <a:t>B2B </a:t>
            </a:r>
            <a:r>
              <a:rPr lang="ko-KR" altLang="en-US" sz="4000" spc="-80" dirty="0">
                <a:solidFill>
                  <a:srgbClr val="FFFFFF"/>
                </a:solidFill>
                <a:latin typeface="LG스마트체 SemiBold" panose="020B0600000101010101" pitchFamily="50" charset="-127"/>
                <a:ea typeface="LG스마트체 SemiBold" panose="020B0600000101010101" pitchFamily="50" charset="-127"/>
                <a:cs typeface="Poppins"/>
                <a:sym typeface="Poppins"/>
              </a:rPr>
              <a:t>마케팅 및 데이터 분석 소개</a:t>
            </a:r>
            <a:endParaRPr sz="4000" spc="-80" dirty="0">
              <a:solidFill>
                <a:srgbClr val="FFFFFF"/>
              </a:solidFill>
              <a:latin typeface="LG스마트체 SemiBold" panose="020B0600000101010101" pitchFamily="50" charset="-127"/>
              <a:ea typeface="LG스마트체 SemiBold" panose="020B0600000101010101" pitchFamily="50" charset="-127"/>
              <a:cs typeface="Poppins"/>
              <a:sym typeface="Poppins"/>
            </a:endParaRPr>
          </a:p>
        </p:txBody>
      </p:sp>
      <p:sp>
        <p:nvSpPr>
          <p:cNvPr id="6" name="Google Shape;276;p68"/>
          <p:cNvSpPr txBox="1"/>
          <p:nvPr/>
        </p:nvSpPr>
        <p:spPr>
          <a:xfrm>
            <a:off x="935591" y="4724583"/>
            <a:ext cx="5215028" cy="502235"/>
          </a:xfrm>
          <a:prstGeom prst="rect">
            <a:avLst/>
          </a:prstGeom>
          <a:noFill/>
          <a:ln>
            <a:noFill/>
          </a:ln>
        </p:spPr>
        <p:txBody>
          <a:bodyPr spcFirstLastPara="1" wrap="square" lIns="0" tIns="0" rIns="0" bIns="0" anchor="ctr" anchorCtr="0">
            <a:noAutofit/>
          </a:bodyPr>
          <a:lstStyle/>
          <a:p>
            <a:r>
              <a:rPr lang="en-US" altLang="ko-KR" sz="1600" spc="-91" dirty="0">
                <a:solidFill>
                  <a:srgbClr val="FFFFFF"/>
                </a:solidFill>
                <a:latin typeface="LG스마트체 Light" panose="020B0600000101010101" pitchFamily="50" charset="-127"/>
                <a:ea typeface="LG스마트체 Light" panose="020B0600000101010101" pitchFamily="50" charset="-127"/>
                <a:cs typeface="Poppins"/>
                <a:sym typeface="Poppins"/>
              </a:rPr>
              <a:t>2023. 12. 5.</a:t>
            </a:r>
          </a:p>
          <a:p>
            <a:r>
              <a:rPr lang="en-US" altLang="ko-KR" sz="1600" spc="-91" dirty="0">
                <a:solidFill>
                  <a:srgbClr val="FFFFFF"/>
                </a:solidFill>
                <a:latin typeface="LG스마트체 Light" panose="020B0600000101010101" pitchFamily="50" charset="-127"/>
                <a:ea typeface="LG스마트체 Light" panose="020B0600000101010101" pitchFamily="50" charset="-127"/>
                <a:cs typeface="Poppins"/>
                <a:sym typeface="Poppins"/>
              </a:rPr>
              <a:t>BS Data Analytics </a:t>
            </a:r>
            <a:r>
              <a:rPr lang="ko-KR" altLang="en-US" sz="1600" spc="-91" dirty="0">
                <a:solidFill>
                  <a:srgbClr val="FFFFFF"/>
                </a:solidFill>
                <a:latin typeface="LG스마트체 Light" panose="020B0600000101010101" pitchFamily="50" charset="-127"/>
                <a:ea typeface="LG스마트체 Light" panose="020B0600000101010101" pitchFamily="50" charset="-127"/>
                <a:cs typeface="Poppins"/>
                <a:sym typeface="Poppins"/>
              </a:rPr>
              <a:t>팀</a:t>
            </a:r>
            <a:r>
              <a:rPr lang="en-US" altLang="ko-KR" sz="1600" spc="-91" dirty="0">
                <a:solidFill>
                  <a:srgbClr val="FFFFFF"/>
                </a:solidFill>
                <a:latin typeface="LG스마트체 Light" panose="020B0600000101010101" pitchFamily="50" charset="-127"/>
                <a:ea typeface="LG스마트체 Light" panose="020B0600000101010101" pitchFamily="50" charset="-127"/>
                <a:cs typeface="Poppins"/>
                <a:sym typeface="Poppins"/>
              </a:rPr>
              <a:t>  </a:t>
            </a:r>
            <a:r>
              <a:rPr lang="ko-KR" altLang="en-US" sz="1600" spc="-91" dirty="0">
                <a:solidFill>
                  <a:srgbClr val="FFFFFF"/>
                </a:solidFill>
                <a:latin typeface="LG스마트체 Light" panose="020B0600000101010101" pitchFamily="50" charset="-127"/>
                <a:ea typeface="LG스마트체 Light" panose="020B0600000101010101" pitchFamily="50" charset="-127"/>
                <a:cs typeface="Poppins"/>
                <a:sym typeface="Poppins"/>
              </a:rPr>
              <a:t>신혜선 선임</a:t>
            </a:r>
            <a:endParaRPr lang="en-US" altLang="ko-KR" sz="1600" spc="-91" dirty="0">
              <a:solidFill>
                <a:srgbClr val="FFFFFF"/>
              </a:solidFill>
              <a:latin typeface="LG스마트체 Light" panose="020B0600000101010101" pitchFamily="50" charset="-127"/>
              <a:ea typeface="LG스마트체 Light" panose="020B0600000101010101" pitchFamily="50" charset="-127"/>
              <a:cs typeface="Poppins"/>
              <a:sym typeface="Poppins"/>
            </a:endParaRPr>
          </a:p>
        </p:txBody>
      </p:sp>
      <p:pic>
        <p:nvPicPr>
          <p:cNvPr id="7" name="Google Shape;23;p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02453" y="256262"/>
            <a:ext cx="738947" cy="359327"/>
          </a:xfrm>
          <a:prstGeom prst="rect">
            <a:avLst/>
          </a:prstGeom>
          <a:noFill/>
          <a:ln>
            <a:noFill/>
          </a:ln>
        </p:spPr>
      </p:pic>
      <p:pic>
        <p:nvPicPr>
          <p:cNvPr id="9" name="그림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608966" y="6349998"/>
            <a:ext cx="1354433" cy="307151"/>
          </a:xfrm>
          <a:prstGeom prst="rect">
            <a:avLst/>
          </a:prstGeom>
        </p:spPr>
      </p:pic>
      <p:pic>
        <p:nvPicPr>
          <p:cNvPr id="10" name="Google Shape;266;p59"/>
          <p:cNvPicPr preferRelativeResize="0"/>
          <p:nvPr/>
        </p:nvPicPr>
        <p:blipFill rotWithShape="1">
          <a:blip r:embed="rId5" cstate="screen">
            <a:alphaModFix/>
            <a:extLst>
              <a:ext uri="{28A0092B-C50C-407E-A947-70E740481C1C}">
                <a14:useLocalDpi xmlns:a14="http://schemas.microsoft.com/office/drawing/2010/main"/>
              </a:ext>
            </a:extLst>
          </a:blip>
          <a:srcRect l="7562" t="15967" r="7562" b="11484"/>
          <a:stretch/>
        </p:blipFill>
        <p:spPr>
          <a:xfrm>
            <a:off x="7672413" y="2070000"/>
            <a:ext cx="3198788" cy="2718000"/>
          </a:xfrm>
          <a:prstGeom prst="rect">
            <a:avLst/>
          </a:prstGeom>
          <a:noFill/>
          <a:ln>
            <a:noFill/>
          </a:ln>
        </p:spPr>
      </p:pic>
      <p:pic>
        <p:nvPicPr>
          <p:cNvPr id="2050" name="Picture 2">
            <a:extLst>
              <a:ext uri="{FF2B5EF4-FFF2-40B4-BE49-F238E27FC236}">
                <a16:creationId xmlns:a16="http://schemas.microsoft.com/office/drawing/2014/main" id="{FC7F6FD7-D9BC-D6C5-0393-29A20554DB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5153" y="255589"/>
            <a:ext cx="1305999"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977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1" y="0"/>
            <a:ext cx="380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latinLnBrk="1">
              <a:buClrTx/>
              <a:buFontTx/>
              <a:buNone/>
            </a:pPr>
            <a:endParaRPr lang="ko-KR" altLang="en-US">
              <a:solidFill>
                <a:srgbClr val="FFFFFF"/>
              </a:solidFill>
            </a:endParaRPr>
          </a:p>
        </p:txBody>
      </p:sp>
      <p:grpSp>
        <p:nvGrpSpPr>
          <p:cNvPr id="22" name="그룹 21"/>
          <p:cNvGrpSpPr/>
          <p:nvPr/>
        </p:nvGrpSpPr>
        <p:grpSpPr>
          <a:xfrm>
            <a:off x="377507" y="2981696"/>
            <a:ext cx="3045463" cy="617619"/>
            <a:chOff x="377506" y="3073598"/>
            <a:chExt cx="3045463" cy="617618"/>
          </a:xfrm>
        </p:grpSpPr>
        <p:sp>
          <p:nvSpPr>
            <p:cNvPr id="43" name="TextBox 42"/>
            <p:cNvSpPr txBox="1"/>
            <p:nvPr/>
          </p:nvSpPr>
          <p:spPr>
            <a:xfrm>
              <a:off x="377506" y="3321885"/>
              <a:ext cx="3045463" cy="369331"/>
            </a:xfrm>
            <a:prstGeom prst="rect">
              <a:avLst/>
            </a:prstGeom>
            <a:noFill/>
          </p:spPr>
          <p:txBody>
            <a:bodyPr wrap="square" rtlCol="0">
              <a:spAutoFit/>
            </a:bodyPr>
            <a:lstStyle/>
            <a:p>
              <a:pPr algn="ctr" latinLnBrk="1">
                <a:buClrTx/>
                <a:buFontTx/>
                <a:buNone/>
              </a:pPr>
              <a:r>
                <a:rPr lang="en-US" altLang="ko-KR" spc="-91" dirty="0">
                  <a:solidFill>
                    <a:srgbClr val="FFFFFF"/>
                  </a:solidFill>
                  <a:latin typeface="LG Smart UI Bold" panose="020B0800000101010101" pitchFamily="50" charset="-127"/>
                  <a:ea typeface="LG Smart UI Bold" panose="020B0800000101010101" pitchFamily="50" charset="-127"/>
                </a:rPr>
                <a:t>B2B </a:t>
              </a:r>
              <a:r>
                <a:rPr lang="ko-KR" altLang="en-US" spc="-91" dirty="0">
                  <a:solidFill>
                    <a:srgbClr val="FFFFFF"/>
                  </a:solidFill>
                  <a:latin typeface="LG Smart UI Bold" panose="020B0800000101010101" pitchFamily="50" charset="-127"/>
                  <a:ea typeface="LG Smart UI Bold" panose="020B0800000101010101" pitchFamily="50" charset="-127"/>
                </a:rPr>
                <a:t>마케터가 하는 일</a:t>
              </a:r>
              <a:r>
                <a:rPr lang="en-US" altLang="ko-KR" spc="-91" dirty="0">
                  <a:solidFill>
                    <a:srgbClr val="FFFFFF"/>
                  </a:solidFill>
                  <a:latin typeface="LG Smart UI Bold" panose="020B0800000101010101" pitchFamily="50" charset="-127"/>
                  <a:ea typeface="LG Smart UI Bold" panose="020B0800000101010101" pitchFamily="50" charset="-127"/>
                </a:rPr>
                <a:t>?</a:t>
              </a:r>
            </a:p>
          </p:txBody>
        </p:sp>
        <p:sp>
          <p:nvSpPr>
            <p:cNvPr id="10" name="직사각형 9"/>
            <p:cNvSpPr/>
            <p:nvPr/>
          </p:nvSpPr>
          <p:spPr>
            <a:xfrm>
              <a:off x="1394298" y="3073598"/>
              <a:ext cx="1011880" cy="307777"/>
            </a:xfrm>
            <a:prstGeom prst="rect">
              <a:avLst/>
            </a:prstGeom>
          </p:spPr>
          <p:txBody>
            <a:bodyPr wrap="none">
              <a:spAutoFit/>
            </a:bodyPr>
            <a:lstStyle/>
            <a:p>
              <a:pPr algn="ctr"/>
              <a:r>
                <a:rPr lang="en-US" altLang="ko-KR" sz="1400" spc="-91" dirty="0">
                  <a:solidFill>
                    <a:srgbClr val="FD312E"/>
                  </a:solidFill>
                  <a:latin typeface="LG Smart UI Regular" panose="020B0500000101010101" pitchFamily="50" charset="-127"/>
                  <a:ea typeface="LG Smart UI Regular" panose="020B0500000101010101" pitchFamily="50" charset="-127"/>
                  <a:cs typeface="Poppins Medium"/>
                  <a:sym typeface="Poppins Medium"/>
                </a:rPr>
                <a:t>B2B </a:t>
              </a:r>
              <a:r>
                <a:rPr lang="ko-KR" altLang="en-US" sz="1400" spc="-91" dirty="0">
                  <a:solidFill>
                    <a:srgbClr val="FD312E"/>
                  </a:solidFill>
                  <a:latin typeface="LG Smart UI Regular" panose="020B0500000101010101" pitchFamily="50" charset="-127"/>
                  <a:ea typeface="LG Smart UI Regular" panose="020B0500000101010101" pitchFamily="50" charset="-127"/>
                  <a:cs typeface="Poppins Medium"/>
                  <a:sym typeface="Poppins Medium"/>
                </a:rPr>
                <a:t>마케팅</a:t>
              </a:r>
            </a:p>
          </p:txBody>
        </p:sp>
      </p:grpSp>
      <p:grpSp>
        <p:nvGrpSpPr>
          <p:cNvPr id="36" name="그룹 35"/>
          <p:cNvGrpSpPr/>
          <p:nvPr/>
        </p:nvGrpSpPr>
        <p:grpSpPr>
          <a:xfrm rot="16200000" flipH="1">
            <a:off x="389033" y="3406147"/>
            <a:ext cx="6858019" cy="45723"/>
            <a:chOff x="6029152" y="6229340"/>
            <a:chExt cx="2747046" cy="238138"/>
          </a:xfrm>
        </p:grpSpPr>
        <p:sp>
          <p:nvSpPr>
            <p:cNvPr id="37" name="직사각형 36"/>
            <p:cNvSpPr/>
            <p:nvPr/>
          </p:nvSpPr>
          <p:spPr>
            <a:xfrm>
              <a:off x="6029152" y="6229340"/>
              <a:ext cx="1303836" cy="238125"/>
            </a:xfrm>
            <a:prstGeom prst="rect">
              <a:avLst/>
            </a:prstGeom>
            <a:solidFill>
              <a:srgbClr val="FD31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38" name="직사각형 37"/>
            <p:cNvSpPr/>
            <p:nvPr/>
          </p:nvSpPr>
          <p:spPr>
            <a:xfrm>
              <a:off x="6968946" y="6229343"/>
              <a:ext cx="938189" cy="238125"/>
            </a:xfrm>
            <a:prstGeom prst="rect">
              <a:avLst/>
            </a:prstGeom>
            <a:solidFill>
              <a:srgbClr val="A50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39" name="직사각형 38"/>
            <p:cNvSpPr/>
            <p:nvPr/>
          </p:nvSpPr>
          <p:spPr>
            <a:xfrm>
              <a:off x="7595637" y="6229348"/>
              <a:ext cx="757783" cy="2381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40" name="직사각형 39"/>
            <p:cNvSpPr/>
            <p:nvPr/>
          </p:nvSpPr>
          <p:spPr>
            <a:xfrm>
              <a:off x="8129910" y="6229348"/>
              <a:ext cx="433062" cy="238125"/>
            </a:xfrm>
            <a:prstGeom prst="rect">
              <a:avLst/>
            </a:prstGeom>
            <a:solidFill>
              <a:srgbClr val="1010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41" name="직사각형 40"/>
            <p:cNvSpPr/>
            <p:nvPr/>
          </p:nvSpPr>
          <p:spPr>
            <a:xfrm>
              <a:off x="8482858" y="6229353"/>
              <a:ext cx="293340" cy="238125"/>
            </a:xfrm>
            <a:prstGeom prst="rect">
              <a:avLst/>
            </a:prstGeom>
            <a:solidFill>
              <a:srgbClr val="F0E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grpSp>
      <p:pic>
        <p:nvPicPr>
          <p:cNvPr id="9" name="그림 8">
            <a:extLst>
              <a:ext uri="{FF2B5EF4-FFF2-40B4-BE49-F238E27FC236}">
                <a16:creationId xmlns:a16="http://schemas.microsoft.com/office/drawing/2014/main" id="{B8F91885-370E-131A-CBC4-C5D6649596BF}"/>
              </a:ext>
            </a:extLst>
          </p:cNvPr>
          <p:cNvPicPr>
            <a:picLocks noChangeAspect="1"/>
          </p:cNvPicPr>
          <p:nvPr/>
        </p:nvPicPr>
        <p:blipFill>
          <a:blip r:embed="rId3"/>
          <a:stretch>
            <a:fillRect/>
          </a:stretch>
        </p:blipFill>
        <p:spPr>
          <a:xfrm>
            <a:off x="6788286" y="1052960"/>
            <a:ext cx="2857500" cy="371475"/>
          </a:xfrm>
          <a:prstGeom prst="rect">
            <a:avLst/>
          </a:prstGeom>
        </p:spPr>
      </p:pic>
      <p:pic>
        <p:nvPicPr>
          <p:cNvPr id="4" name="그림 3">
            <a:extLst>
              <a:ext uri="{FF2B5EF4-FFF2-40B4-BE49-F238E27FC236}">
                <a16:creationId xmlns:a16="http://schemas.microsoft.com/office/drawing/2014/main" id="{6B9C3EF9-4258-D2F4-180D-D02491DE4262}"/>
              </a:ext>
            </a:extLst>
          </p:cNvPr>
          <p:cNvPicPr>
            <a:picLocks noChangeAspect="1"/>
          </p:cNvPicPr>
          <p:nvPr/>
        </p:nvPicPr>
        <p:blipFill rotWithShape="1">
          <a:blip r:embed="rId4"/>
          <a:srcRect l="34202" r="32797"/>
          <a:stretch/>
        </p:blipFill>
        <p:spPr>
          <a:xfrm>
            <a:off x="7359523" y="4809926"/>
            <a:ext cx="1798203" cy="1885410"/>
          </a:xfrm>
          <a:prstGeom prst="rect">
            <a:avLst/>
          </a:prstGeom>
        </p:spPr>
      </p:pic>
      <p:pic>
        <p:nvPicPr>
          <p:cNvPr id="3" name="그림 2">
            <a:extLst>
              <a:ext uri="{FF2B5EF4-FFF2-40B4-BE49-F238E27FC236}">
                <a16:creationId xmlns:a16="http://schemas.microsoft.com/office/drawing/2014/main" id="{95270667-7879-470D-9EC0-6ED073D6E37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632" b="98547" l="5904" r="96145">
                        <a14:foregroundMark x1="40241" y1="6295" x2="24940" y2="24455"/>
                        <a14:foregroundMark x1="24940" y1="24455" x2="22410" y2="17676"/>
                        <a14:foregroundMark x1="35542" y1="7990" x2="33976" y2="8475"/>
                        <a14:foregroundMark x1="35783" y1="3632" x2="21325" y2="17676"/>
                        <a14:foregroundMark x1="20482" y1="19128" x2="18072" y2="35593"/>
                        <a14:foregroundMark x1="18072" y1="35593" x2="20723" y2="25908"/>
                        <a14:foregroundMark x1="18434" y1="21308" x2="15181" y2="46973"/>
                        <a14:foregroundMark x1="15181" y1="46973" x2="19759" y2="64165"/>
                        <a14:foregroundMark x1="19759" y1="64165" x2="23012" y2="39225"/>
                        <a14:foregroundMark x1="23012" y1="39225" x2="15542" y2="46005"/>
                        <a14:foregroundMark x1="15542" y1="46005" x2="20843" y2="91283"/>
                        <a14:foregroundMark x1="20843" y1="91283" x2="25181" y2="70460"/>
                        <a14:foregroundMark x1="25181" y1="70460" x2="14217" y2="52058"/>
                        <a14:foregroundMark x1="14217" y1="52058" x2="12048" y2="68281"/>
                        <a14:foregroundMark x1="12048" y1="68281" x2="18193" y2="76998"/>
                        <a14:foregroundMark x1="12530" y1="40194" x2="7349" y2="53511"/>
                        <a14:foregroundMark x1="7349" y1="53511" x2="11928" y2="83535"/>
                        <a14:foregroundMark x1="11928" y1="83535" x2="15783" y2="49637"/>
                        <a14:foregroundMark x1="15783" y1="49637" x2="9639" y2="38257"/>
                        <a14:foregroundMark x1="9639" y1="38257" x2="8434" y2="39225"/>
                        <a14:foregroundMark x1="12892" y1="36077" x2="17108" y2="43584"/>
                        <a14:foregroundMark x1="12289" y1="31235" x2="12651" y2="40436"/>
                        <a14:foregroundMark x1="13976" y1="32446" x2="15542" y2="39709"/>
                        <a14:foregroundMark x1="17108" y1="33414" x2="19398" y2="41889"/>
                        <a14:foregroundMark x1="6024" y1="70460" x2="11566" y2="68281"/>
                        <a14:foregroundMark x1="6747" y1="65133" x2="12530" y2="72639"/>
                        <a14:foregroundMark x1="8072" y1="75787" x2="11205" y2="82082"/>
                        <a14:foregroundMark x1="6265" y1="67312" x2="11566" y2="78935"/>
                        <a14:foregroundMark x1="7590" y1="80145" x2="10241" y2="87409"/>
                        <a14:foregroundMark x1="9639" y1="78450" x2="15422" y2="86925"/>
                        <a14:foregroundMark x1="28916" y1="30751" x2="55783" y2="74576"/>
                        <a14:foregroundMark x1="55783" y1="74576" x2="81687" y2="86199"/>
                        <a14:foregroundMark x1="81687" y1="86199" x2="92048" y2="81356"/>
                        <a14:foregroundMark x1="92048" y1="81356" x2="85181" y2="63438"/>
                        <a14:foregroundMark x1="85181" y1="63438" x2="50964" y2="49395"/>
                        <a14:foregroundMark x1="50964" y1="49395" x2="36145" y2="35351"/>
                        <a14:foregroundMark x1="36145" y1="35351" x2="29398" y2="32930"/>
                        <a14:foregroundMark x1="81687" y1="75787" x2="49759" y2="58838"/>
                        <a14:foregroundMark x1="49759" y1="58838" x2="52651" y2="85714"/>
                        <a14:foregroundMark x1="52651" y1="85714" x2="64458" y2="89831"/>
                        <a14:foregroundMark x1="64458" y1="89831" x2="72771" y2="80630"/>
                        <a14:foregroundMark x1="72771" y1="80630" x2="90723" y2="87167"/>
                        <a14:foregroundMark x1="90723" y1="87167" x2="96145" y2="73366"/>
                        <a14:foregroundMark x1="96145" y1="73366" x2="90602" y2="60775"/>
                        <a14:foregroundMark x1="90602" y1="60775" x2="59398" y2="65375"/>
                        <a14:foregroundMark x1="59398" y1="65375" x2="68916" y2="58838"/>
                        <a14:foregroundMark x1="68916" y1="58838" x2="46145" y2="52058"/>
                        <a14:foregroundMark x1="73012" y1="80630" x2="75542" y2="90557"/>
                        <a14:foregroundMark x1="67711" y1="89588" x2="73735" y2="96368"/>
                        <a14:foregroundMark x1="80361" y1="89588" x2="88434" y2="91041"/>
                        <a14:foregroundMark x1="88434" y1="91041" x2="88554" y2="93220"/>
                        <a14:foregroundMark x1="48072" y1="90799" x2="51325" y2="98547"/>
                        <a14:foregroundMark x1="93494" y1="90073" x2="94458" y2="97094"/>
                        <a14:foregroundMark x1="49639" y1="77966" x2="50241" y2="90315"/>
                        <a14:foregroundMark x1="44458" y1="56901" x2="47108" y2="63196"/>
                        <a14:backgroundMark x1="4940" y1="6295" x2="2892" y2="12349"/>
                      </a14:backgroundRemoval>
                    </a14:imgEffect>
                  </a14:imgLayer>
                </a14:imgProps>
              </a:ext>
            </a:extLst>
          </a:blip>
          <a:stretch>
            <a:fillRect/>
          </a:stretch>
        </p:blipFill>
        <p:spPr>
          <a:xfrm>
            <a:off x="4987826" y="1661955"/>
            <a:ext cx="6541596" cy="3255035"/>
          </a:xfrm>
          <a:prstGeom prst="rect">
            <a:avLst/>
          </a:prstGeom>
        </p:spPr>
      </p:pic>
      <p:pic>
        <p:nvPicPr>
          <p:cNvPr id="7" name="그림 6">
            <a:extLst>
              <a:ext uri="{FF2B5EF4-FFF2-40B4-BE49-F238E27FC236}">
                <a16:creationId xmlns:a16="http://schemas.microsoft.com/office/drawing/2014/main" id="{C3ECA8EF-6EFF-9BD4-0B20-9940AE475331}"/>
              </a:ext>
            </a:extLst>
          </p:cNvPr>
          <p:cNvPicPr>
            <a:picLocks noChangeAspect="1"/>
          </p:cNvPicPr>
          <p:nvPr/>
        </p:nvPicPr>
        <p:blipFill rotWithShape="1">
          <a:blip r:embed="rId7"/>
          <a:srcRect r="6959"/>
          <a:stretch/>
        </p:blipFill>
        <p:spPr>
          <a:xfrm>
            <a:off x="6746198" y="962196"/>
            <a:ext cx="2941675" cy="580999"/>
          </a:xfrm>
          <a:prstGeom prst="rect">
            <a:avLst/>
          </a:prstGeom>
        </p:spPr>
      </p:pic>
    </p:spTree>
    <p:extLst>
      <p:ext uri="{BB962C8B-B14F-4D97-AF65-F5344CB8AC3E}">
        <p14:creationId xmlns:p14="http://schemas.microsoft.com/office/powerpoint/2010/main" val="2397112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1" y="0"/>
            <a:ext cx="380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latinLnBrk="1">
              <a:buClrTx/>
              <a:buFontTx/>
              <a:buNone/>
            </a:pPr>
            <a:endParaRPr lang="ko-KR" altLang="en-US">
              <a:solidFill>
                <a:srgbClr val="FFFFFF"/>
              </a:solidFill>
            </a:endParaRPr>
          </a:p>
        </p:txBody>
      </p:sp>
      <p:grpSp>
        <p:nvGrpSpPr>
          <p:cNvPr id="22" name="그룹 21"/>
          <p:cNvGrpSpPr/>
          <p:nvPr/>
        </p:nvGrpSpPr>
        <p:grpSpPr>
          <a:xfrm>
            <a:off x="377507" y="2981696"/>
            <a:ext cx="3045463" cy="617619"/>
            <a:chOff x="377506" y="3073598"/>
            <a:chExt cx="3045463" cy="617618"/>
          </a:xfrm>
        </p:grpSpPr>
        <p:sp>
          <p:nvSpPr>
            <p:cNvPr id="43" name="TextBox 42"/>
            <p:cNvSpPr txBox="1"/>
            <p:nvPr/>
          </p:nvSpPr>
          <p:spPr>
            <a:xfrm>
              <a:off x="377506" y="3321885"/>
              <a:ext cx="3045463" cy="369331"/>
            </a:xfrm>
            <a:prstGeom prst="rect">
              <a:avLst/>
            </a:prstGeom>
            <a:noFill/>
          </p:spPr>
          <p:txBody>
            <a:bodyPr wrap="square" rtlCol="0">
              <a:spAutoFit/>
            </a:bodyPr>
            <a:lstStyle/>
            <a:p>
              <a:pPr algn="ctr" latinLnBrk="1">
                <a:buClrTx/>
                <a:buFontTx/>
                <a:buNone/>
              </a:pPr>
              <a:r>
                <a:rPr lang="en-US" altLang="ko-KR" spc="-91" dirty="0">
                  <a:solidFill>
                    <a:srgbClr val="FFFFFF"/>
                  </a:solidFill>
                  <a:latin typeface="LG Smart UI Bold" panose="020B0800000101010101" pitchFamily="50" charset="-127"/>
                  <a:ea typeface="LG Smart UI Bold" panose="020B0800000101010101" pitchFamily="50" charset="-127"/>
                </a:rPr>
                <a:t>B2B </a:t>
              </a:r>
              <a:r>
                <a:rPr lang="ko-KR" altLang="en-US" spc="-91" dirty="0">
                  <a:solidFill>
                    <a:srgbClr val="FFFFFF"/>
                  </a:solidFill>
                  <a:latin typeface="LG Smart UI Bold" panose="020B0800000101010101" pitchFamily="50" charset="-127"/>
                  <a:ea typeface="LG Smart UI Bold" panose="020B0800000101010101" pitchFamily="50" charset="-127"/>
                </a:rPr>
                <a:t>마케터가 하는 일</a:t>
              </a:r>
              <a:r>
                <a:rPr lang="en-US" altLang="ko-KR" spc="-91" dirty="0">
                  <a:solidFill>
                    <a:srgbClr val="FFFFFF"/>
                  </a:solidFill>
                  <a:latin typeface="LG Smart UI Bold" panose="020B0800000101010101" pitchFamily="50" charset="-127"/>
                  <a:ea typeface="LG Smart UI Bold" panose="020B0800000101010101" pitchFamily="50" charset="-127"/>
                </a:rPr>
                <a:t>?</a:t>
              </a:r>
            </a:p>
          </p:txBody>
        </p:sp>
        <p:sp>
          <p:nvSpPr>
            <p:cNvPr id="10" name="직사각형 9"/>
            <p:cNvSpPr/>
            <p:nvPr/>
          </p:nvSpPr>
          <p:spPr>
            <a:xfrm>
              <a:off x="1394298" y="3073598"/>
              <a:ext cx="1011880" cy="307777"/>
            </a:xfrm>
            <a:prstGeom prst="rect">
              <a:avLst/>
            </a:prstGeom>
          </p:spPr>
          <p:txBody>
            <a:bodyPr wrap="none">
              <a:spAutoFit/>
            </a:bodyPr>
            <a:lstStyle/>
            <a:p>
              <a:pPr algn="ctr"/>
              <a:r>
                <a:rPr lang="en-US" altLang="ko-KR" sz="1400" spc="-91" dirty="0">
                  <a:solidFill>
                    <a:srgbClr val="FD312E"/>
                  </a:solidFill>
                  <a:latin typeface="LG Smart UI Regular" panose="020B0500000101010101" pitchFamily="50" charset="-127"/>
                  <a:ea typeface="LG Smart UI Regular" panose="020B0500000101010101" pitchFamily="50" charset="-127"/>
                  <a:cs typeface="Poppins Medium"/>
                  <a:sym typeface="Poppins Medium"/>
                </a:rPr>
                <a:t>B2B </a:t>
              </a:r>
              <a:r>
                <a:rPr lang="ko-KR" altLang="en-US" sz="1400" spc="-91" dirty="0">
                  <a:solidFill>
                    <a:srgbClr val="FD312E"/>
                  </a:solidFill>
                  <a:latin typeface="LG Smart UI Regular" panose="020B0500000101010101" pitchFamily="50" charset="-127"/>
                  <a:ea typeface="LG Smart UI Regular" panose="020B0500000101010101" pitchFamily="50" charset="-127"/>
                  <a:cs typeface="Poppins Medium"/>
                  <a:sym typeface="Poppins Medium"/>
                </a:rPr>
                <a:t>마케팅</a:t>
              </a:r>
            </a:p>
          </p:txBody>
        </p:sp>
      </p:grpSp>
      <p:grpSp>
        <p:nvGrpSpPr>
          <p:cNvPr id="36" name="그룹 35"/>
          <p:cNvGrpSpPr/>
          <p:nvPr/>
        </p:nvGrpSpPr>
        <p:grpSpPr>
          <a:xfrm rot="16200000" flipH="1">
            <a:off x="389033" y="3406147"/>
            <a:ext cx="6858019" cy="45723"/>
            <a:chOff x="6029152" y="6229340"/>
            <a:chExt cx="2747046" cy="238138"/>
          </a:xfrm>
        </p:grpSpPr>
        <p:sp>
          <p:nvSpPr>
            <p:cNvPr id="37" name="직사각형 36"/>
            <p:cNvSpPr/>
            <p:nvPr/>
          </p:nvSpPr>
          <p:spPr>
            <a:xfrm>
              <a:off x="6029152" y="6229340"/>
              <a:ext cx="1303836" cy="238125"/>
            </a:xfrm>
            <a:prstGeom prst="rect">
              <a:avLst/>
            </a:prstGeom>
            <a:solidFill>
              <a:srgbClr val="FD31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38" name="직사각형 37"/>
            <p:cNvSpPr/>
            <p:nvPr/>
          </p:nvSpPr>
          <p:spPr>
            <a:xfrm>
              <a:off x="6968946" y="6229343"/>
              <a:ext cx="938189" cy="238125"/>
            </a:xfrm>
            <a:prstGeom prst="rect">
              <a:avLst/>
            </a:prstGeom>
            <a:solidFill>
              <a:srgbClr val="A50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39" name="직사각형 38"/>
            <p:cNvSpPr/>
            <p:nvPr/>
          </p:nvSpPr>
          <p:spPr>
            <a:xfrm>
              <a:off x="7595637" y="6229348"/>
              <a:ext cx="757783" cy="2381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40" name="직사각형 39"/>
            <p:cNvSpPr/>
            <p:nvPr/>
          </p:nvSpPr>
          <p:spPr>
            <a:xfrm>
              <a:off x="8129910" y="6229348"/>
              <a:ext cx="433062" cy="238125"/>
            </a:xfrm>
            <a:prstGeom prst="rect">
              <a:avLst/>
            </a:prstGeom>
            <a:solidFill>
              <a:srgbClr val="1010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41" name="직사각형 40"/>
            <p:cNvSpPr/>
            <p:nvPr/>
          </p:nvSpPr>
          <p:spPr>
            <a:xfrm>
              <a:off x="8482858" y="6229353"/>
              <a:ext cx="293340" cy="238125"/>
            </a:xfrm>
            <a:prstGeom prst="rect">
              <a:avLst/>
            </a:prstGeom>
            <a:solidFill>
              <a:srgbClr val="F0E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grpSp>
      <p:pic>
        <p:nvPicPr>
          <p:cNvPr id="9" name="그림 8">
            <a:extLst>
              <a:ext uri="{FF2B5EF4-FFF2-40B4-BE49-F238E27FC236}">
                <a16:creationId xmlns:a16="http://schemas.microsoft.com/office/drawing/2014/main" id="{B8F91885-370E-131A-CBC4-C5D6649596BF}"/>
              </a:ext>
            </a:extLst>
          </p:cNvPr>
          <p:cNvPicPr>
            <a:picLocks noChangeAspect="1"/>
          </p:cNvPicPr>
          <p:nvPr/>
        </p:nvPicPr>
        <p:blipFill>
          <a:blip r:embed="rId3"/>
          <a:stretch>
            <a:fillRect/>
          </a:stretch>
        </p:blipFill>
        <p:spPr>
          <a:xfrm>
            <a:off x="6788286" y="1052960"/>
            <a:ext cx="2857500" cy="371475"/>
          </a:xfrm>
          <a:prstGeom prst="rect">
            <a:avLst/>
          </a:prstGeom>
        </p:spPr>
      </p:pic>
      <p:pic>
        <p:nvPicPr>
          <p:cNvPr id="4" name="그림 3">
            <a:extLst>
              <a:ext uri="{FF2B5EF4-FFF2-40B4-BE49-F238E27FC236}">
                <a16:creationId xmlns:a16="http://schemas.microsoft.com/office/drawing/2014/main" id="{6B9C3EF9-4258-D2F4-180D-D02491DE4262}"/>
              </a:ext>
            </a:extLst>
          </p:cNvPr>
          <p:cNvPicPr>
            <a:picLocks noChangeAspect="1"/>
          </p:cNvPicPr>
          <p:nvPr/>
        </p:nvPicPr>
        <p:blipFill rotWithShape="1">
          <a:blip r:embed="rId4"/>
          <a:srcRect l="34202" r="32797"/>
          <a:stretch/>
        </p:blipFill>
        <p:spPr>
          <a:xfrm>
            <a:off x="7359523" y="4809926"/>
            <a:ext cx="1798203" cy="1885410"/>
          </a:xfrm>
          <a:prstGeom prst="rect">
            <a:avLst/>
          </a:prstGeom>
        </p:spPr>
      </p:pic>
      <p:pic>
        <p:nvPicPr>
          <p:cNvPr id="7" name="그림 6">
            <a:extLst>
              <a:ext uri="{FF2B5EF4-FFF2-40B4-BE49-F238E27FC236}">
                <a16:creationId xmlns:a16="http://schemas.microsoft.com/office/drawing/2014/main" id="{C3ECA8EF-6EFF-9BD4-0B20-9940AE475331}"/>
              </a:ext>
            </a:extLst>
          </p:cNvPr>
          <p:cNvPicPr>
            <a:picLocks noChangeAspect="1"/>
          </p:cNvPicPr>
          <p:nvPr/>
        </p:nvPicPr>
        <p:blipFill rotWithShape="1">
          <a:blip r:embed="rId5"/>
          <a:srcRect r="6959"/>
          <a:stretch/>
        </p:blipFill>
        <p:spPr>
          <a:xfrm>
            <a:off x="6746198" y="962196"/>
            <a:ext cx="2941675" cy="580999"/>
          </a:xfrm>
          <a:prstGeom prst="rect">
            <a:avLst/>
          </a:prstGeom>
        </p:spPr>
      </p:pic>
      <p:pic>
        <p:nvPicPr>
          <p:cNvPr id="6" name="그림 5">
            <a:extLst>
              <a:ext uri="{FF2B5EF4-FFF2-40B4-BE49-F238E27FC236}">
                <a16:creationId xmlns:a16="http://schemas.microsoft.com/office/drawing/2014/main" id="{45F0995D-5158-1B84-C5DE-310F6DFACFE0}"/>
              </a:ext>
            </a:extLst>
          </p:cNvPr>
          <p:cNvPicPr>
            <a:picLocks noChangeAspect="1"/>
          </p:cNvPicPr>
          <p:nvPr/>
        </p:nvPicPr>
        <p:blipFill>
          <a:blip r:embed="rId6"/>
          <a:stretch>
            <a:fillRect/>
          </a:stretch>
        </p:blipFill>
        <p:spPr>
          <a:xfrm>
            <a:off x="4947498" y="1792559"/>
            <a:ext cx="6456372" cy="3063270"/>
          </a:xfrm>
          <a:prstGeom prst="rect">
            <a:avLst/>
          </a:prstGeom>
        </p:spPr>
      </p:pic>
      <p:sp>
        <p:nvSpPr>
          <p:cNvPr id="8" name="TextBox 7">
            <a:extLst>
              <a:ext uri="{FF2B5EF4-FFF2-40B4-BE49-F238E27FC236}">
                <a16:creationId xmlns:a16="http://schemas.microsoft.com/office/drawing/2014/main" id="{AFA29D7A-0974-C7F7-A4DB-3E203D4671DC}"/>
              </a:ext>
            </a:extLst>
          </p:cNvPr>
          <p:cNvSpPr txBox="1"/>
          <p:nvPr/>
        </p:nvSpPr>
        <p:spPr>
          <a:xfrm>
            <a:off x="9975318" y="4529087"/>
            <a:ext cx="1019830" cy="738664"/>
          </a:xfrm>
          <a:prstGeom prst="rect">
            <a:avLst/>
          </a:prstGeom>
          <a:noFill/>
        </p:spPr>
        <p:txBody>
          <a:bodyPr wrap="none" rtlCol="0">
            <a:spAutoFit/>
          </a:bodyPr>
          <a:lstStyle/>
          <a:p>
            <a:pPr algn="ctr"/>
            <a:r>
              <a:rPr lang="en-US" altLang="ko-KR" sz="1400" dirty="0">
                <a:latin typeface="+mj-ea"/>
                <a:ea typeface="+mj-ea"/>
              </a:rPr>
              <a:t>Marketing</a:t>
            </a:r>
          </a:p>
          <a:p>
            <a:pPr algn="ctr"/>
            <a:r>
              <a:rPr lang="en-US" altLang="ko-KR" sz="1400" dirty="0">
                <a:latin typeface="+mj-ea"/>
                <a:ea typeface="+mj-ea"/>
              </a:rPr>
              <a:t>Qualified</a:t>
            </a:r>
          </a:p>
          <a:p>
            <a:pPr algn="ctr"/>
            <a:r>
              <a:rPr lang="en-US" altLang="ko-KR" sz="1400" dirty="0">
                <a:latin typeface="+mj-ea"/>
                <a:ea typeface="+mj-ea"/>
              </a:rPr>
              <a:t>Leads</a:t>
            </a:r>
            <a:endParaRPr lang="ko-KR" altLang="en-US" sz="1400" dirty="0">
              <a:latin typeface="+mj-ea"/>
              <a:ea typeface="+mj-ea"/>
            </a:endParaRPr>
          </a:p>
        </p:txBody>
      </p:sp>
    </p:spTree>
    <p:extLst>
      <p:ext uri="{BB962C8B-B14F-4D97-AF65-F5344CB8AC3E}">
        <p14:creationId xmlns:p14="http://schemas.microsoft.com/office/powerpoint/2010/main" val="304624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1" y="0"/>
            <a:ext cx="380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latinLnBrk="1">
              <a:buClrTx/>
              <a:buFontTx/>
              <a:buNone/>
            </a:pPr>
            <a:endParaRPr lang="ko-KR" altLang="en-US">
              <a:solidFill>
                <a:srgbClr val="FFFFFF"/>
              </a:solidFill>
            </a:endParaRPr>
          </a:p>
        </p:txBody>
      </p:sp>
      <p:grpSp>
        <p:nvGrpSpPr>
          <p:cNvPr id="22" name="그룹 21"/>
          <p:cNvGrpSpPr/>
          <p:nvPr/>
        </p:nvGrpSpPr>
        <p:grpSpPr>
          <a:xfrm>
            <a:off x="377507" y="2981696"/>
            <a:ext cx="3045463" cy="617619"/>
            <a:chOff x="377506" y="3073598"/>
            <a:chExt cx="3045463" cy="617618"/>
          </a:xfrm>
        </p:grpSpPr>
        <p:sp>
          <p:nvSpPr>
            <p:cNvPr id="43" name="TextBox 42"/>
            <p:cNvSpPr txBox="1"/>
            <p:nvPr/>
          </p:nvSpPr>
          <p:spPr>
            <a:xfrm>
              <a:off x="377506" y="3321885"/>
              <a:ext cx="3045463" cy="369331"/>
            </a:xfrm>
            <a:prstGeom prst="rect">
              <a:avLst/>
            </a:prstGeom>
            <a:noFill/>
          </p:spPr>
          <p:txBody>
            <a:bodyPr wrap="square" rtlCol="0">
              <a:spAutoFit/>
            </a:bodyPr>
            <a:lstStyle/>
            <a:p>
              <a:pPr algn="ctr" latinLnBrk="1">
                <a:buClrTx/>
                <a:buFontTx/>
                <a:buNone/>
              </a:pPr>
              <a:r>
                <a:rPr lang="en-US" altLang="ko-KR" spc="-91" dirty="0">
                  <a:solidFill>
                    <a:srgbClr val="FFFFFF"/>
                  </a:solidFill>
                  <a:latin typeface="LG Smart UI Bold" panose="020B0800000101010101" pitchFamily="50" charset="-127"/>
                  <a:ea typeface="LG Smart UI Bold" panose="020B0800000101010101" pitchFamily="50" charset="-127"/>
                </a:rPr>
                <a:t>B2B </a:t>
              </a:r>
              <a:r>
                <a:rPr lang="ko-KR" altLang="en-US" spc="-91" dirty="0">
                  <a:solidFill>
                    <a:srgbClr val="FFFFFF"/>
                  </a:solidFill>
                  <a:latin typeface="LG Smart UI Bold" panose="020B0800000101010101" pitchFamily="50" charset="-127"/>
                  <a:ea typeface="LG Smart UI Bold" panose="020B0800000101010101" pitchFamily="50" charset="-127"/>
                </a:rPr>
                <a:t>마케터가 하는 일</a:t>
              </a:r>
              <a:r>
                <a:rPr lang="en-US" altLang="ko-KR" spc="-91" dirty="0">
                  <a:solidFill>
                    <a:srgbClr val="FFFFFF"/>
                  </a:solidFill>
                  <a:latin typeface="LG Smart UI Bold" panose="020B0800000101010101" pitchFamily="50" charset="-127"/>
                  <a:ea typeface="LG Smart UI Bold" panose="020B0800000101010101" pitchFamily="50" charset="-127"/>
                </a:rPr>
                <a:t>?</a:t>
              </a:r>
            </a:p>
          </p:txBody>
        </p:sp>
        <p:sp>
          <p:nvSpPr>
            <p:cNvPr id="10" name="직사각형 9"/>
            <p:cNvSpPr/>
            <p:nvPr/>
          </p:nvSpPr>
          <p:spPr>
            <a:xfrm>
              <a:off x="1394298" y="3073598"/>
              <a:ext cx="1011880" cy="307777"/>
            </a:xfrm>
            <a:prstGeom prst="rect">
              <a:avLst/>
            </a:prstGeom>
          </p:spPr>
          <p:txBody>
            <a:bodyPr wrap="none">
              <a:spAutoFit/>
            </a:bodyPr>
            <a:lstStyle/>
            <a:p>
              <a:pPr algn="ctr"/>
              <a:r>
                <a:rPr lang="en-US" altLang="ko-KR" sz="1400" spc="-91" dirty="0">
                  <a:solidFill>
                    <a:srgbClr val="FD312E"/>
                  </a:solidFill>
                  <a:latin typeface="LG Smart UI Regular" panose="020B0500000101010101" pitchFamily="50" charset="-127"/>
                  <a:ea typeface="LG Smart UI Regular" panose="020B0500000101010101" pitchFamily="50" charset="-127"/>
                  <a:cs typeface="Poppins Medium"/>
                  <a:sym typeface="Poppins Medium"/>
                </a:rPr>
                <a:t>B2B </a:t>
              </a:r>
              <a:r>
                <a:rPr lang="ko-KR" altLang="en-US" sz="1400" spc="-91" dirty="0">
                  <a:solidFill>
                    <a:srgbClr val="FD312E"/>
                  </a:solidFill>
                  <a:latin typeface="LG Smart UI Regular" panose="020B0500000101010101" pitchFamily="50" charset="-127"/>
                  <a:ea typeface="LG Smart UI Regular" panose="020B0500000101010101" pitchFamily="50" charset="-127"/>
                  <a:cs typeface="Poppins Medium"/>
                  <a:sym typeface="Poppins Medium"/>
                </a:rPr>
                <a:t>마케팅</a:t>
              </a:r>
            </a:p>
          </p:txBody>
        </p:sp>
      </p:grpSp>
      <p:grpSp>
        <p:nvGrpSpPr>
          <p:cNvPr id="36" name="그룹 35"/>
          <p:cNvGrpSpPr/>
          <p:nvPr/>
        </p:nvGrpSpPr>
        <p:grpSpPr>
          <a:xfrm rot="16200000" flipH="1">
            <a:off x="389033" y="3406147"/>
            <a:ext cx="6858019" cy="45723"/>
            <a:chOff x="6029152" y="6229340"/>
            <a:chExt cx="2747046" cy="238138"/>
          </a:xfrm>
        </p:grpSpPr>
        <p:sp>
          <p:nvSpPr>
            <p:cNvPr id="37" name="직사각형 36"/>
            <p:cNvSpPr/>
            <p:nvPr/>
          </p:nvSpPr>
          <p:spPr>
            <a:xfrm>
              <a:off x="6029152" y="6229340"/>
              <a:ext cx="1303836" cy="238125"/>
            </a:xfrm>
            <a:prstGeom prst="rect">
              <a:avLst/>
            </a:prstGeom>
            <a:solidFill>
              <a:srgbClr val="FD31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38" name="직사각형 37"/>
            <p:cNvSpPr/>
            <p:nvPr/>
          </p:nvSpPr>
          <p:spPr>
            <a:xfrm>
              <a:off x="6968946" y="6229343"/>
              <a:ext cx="938189" cy="238125"/>
            </a:xfrm>
            <a:prstGeom prst="rect">
              <a:avLst/>
            </a:prstGeom>
            <a:solidFill>
              <a:srgbClr val="A50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39" name="직사각형 38"/>
            <p:cNvSpPr/>
            <p:nvPr/>
          </p:nvSpPr>
          <p:spPr>
            <a:xfrm>
              <a:off x="7595637" y="6229348"/>
              <a:ext cx="757783" cy="2381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40" name="직사각형 39"/>
            <p:cNvSpPr/>
            <p:nvPr/>
          </p:nvSpPr>
          <p:spPr>
            <a:xfrm>
              <a:off x="8129910" y="6229348"/>
              <a:ext cx="433062" cy="238125"/>
            </a:xfrm>
            <a:prstGeom prst="rect">
              <a:avLst/>
            </a:prstGeom>
            <a:solidFill>
              <a:srgbClr val="1010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41" name="직사각형 40"/>
            <p:cNvSpPr/>
            <p:nvPr/>
          </p:nvSpPr>
          <p:spPr>
            <a:xfrm>
              <a:off x="8482858" y="6229353"/>
              <a:ext cx="293340" cy="238125"/>
            </a:xfrm>
            <a:prstGeom prst="rect">
              <a:avLst/>
            </a:prstGeom>
            <a:solidFill>
              <a:srgbClr val="F0E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grpSp>
      <p:pic>
        <p:nvPicPr>
          <p:cNvPr id="9" name="그림 8">
            <a:extLst>
              <a:ext uri="{FF2B5EF4-FFF2-40B4-BE49-F238E27FC236}">
                <a16:creationId xmlns:a16="http://schemas.microsoft.com/office/drawing/2014/main" id="{B8F91885-370E-131A-CBC4-C5D6649596BF}"/>
              </a:ext>
            </a:extLst>
          </p:cNvPr>
          <p:cNvPicPr>
            <a:picLocks noChangeAspect="1"/>
          </p:cNvPicPr>
          <p:nvPr/>
        </p:nvPicPr>
        <p:blipFill>
          <a:blip r:embed="rId3"/>
          <a:stretch>
            <a:fillRect/>
          </a:stretch>
        </p:blipFill>
        <p:spPr>
          <a:xfrm>
            <a:off x="6788286" y="1052960"/>
            <a:ext cx="2857500" cy="371475"/>
          </a:xfrm>
          <a:prstGeom prst="rect">
            <a:avLst/>
          </a:prstGeom>
        </p:spPr>
      </p:pic>
      <p:pic>
        <p:nvPicPr>
          <p:cNvPr id="4" name="그림 3">
            <a:extLst>
              <a:ext uri="{FF2B5EF4-FFF2-40B4-BE49-F238E27FC236}">
                <a16:creationId xmlns:a16="http://schemas.microsoft.com/office/drawing/2014/main" id="{6B9C3EF9-4258-D2F4-180D-D02491DE4262}"/>
              </a:ext>
            </a:extLst>
          </p:cNvPr>
          <p:cNvPicPr>
            <a:picLocks noChangeAspect="1"/>
          </p:cNvPicPr>
          <p:nvPr/>
        </p:nvPicPr>
        <p:blipFill rotWithShape="1">
          <a:blip r:embed="rId4"/>
          <a:srcRect l="34202" r="32797"/>
          <a:stretch/>
        </p:blipFill>
        <p:spPr>
          <a:xfrm>
            <a:off x="7359523" y="4809926"/>
            <a:ext cx="1798203" cy="1885410"/>
          </a:xfrm>
          <a:prstGeom prst="rect">
            <a:avLst/>
          </a:prstGeom>
        </p:spPr>
      </p:pic>
      <p:pic>
        <p:nvPicPr>
          <p:cNvPr id="7" name="그림 6">
            <a:extLst>
              <a:ext uri="{FF2B5EF4-FFF2-40B4-BE49-F238E27FC236}">
                <a16:creationId xmlns:a16="http://schemas.microsoft.com/office/drawing/2014/main" id="{C3ECA8EF-6EFF-9BD4-0B20-9940AE475331}"/>
              </a:ext>
            </a:extLst>
          </p:cNvPr>
          <p:cNvPicPr>
            <a:picLocks noChangeAspect="1"/>
          </p:cNvPicPr>
          <p:nvPr/>
        </p:nvPicPr>
        <p:blipFill rotWithShape="1">
          <a:blip r:embed="rId5"/>
          <a:srcRect r="6959"/>
          <a:stretch/>
        </p:blipFill>
        <p:spPr>
          <a:xfrm>
            <a:off x="6746198" y="962196"/>
            <a:ext cx="2941675" cy="580999"/>
          </a:xfrm>
          <a:prstGeom prst="rect">
            <a:avLst/>
          </a:prstGeom>
        </p:spPr>
      </p:pic>
      <p:pic>
        <p:nvPicPr>
          <p:cNvPr id="3" name="그림 2">
            <a:extLst>
              <a:ext uri="{FF2B5EF4-FFF2-40B4-BE49-F238E27FC236}">
                <a16:creationId xmlns:a16="http://schemas.microsoft.com/office/drawing/2014/main" id="{5482D163-2556-B86B-D56F-0DB319A14984}"/>
              </a:ext>
            </a:extLst>
          </p:cNvPr>
          <p:cNvPicPr>
            <a:picLocks noChangeAspect="1"/>
          </p:cNvPicPr>
          <p:nvPr/>
        </p:nvPicPr>
        <p:blipFill>
          <a:blip r:embed="rId6"/>
          <a:stretch>
            <a:fillRect/>
          </a:stretch>
        </p:blipFill>
        <p:spPr>
          <a:xfrm>
            <a:off x="4213114" y="1681501"/>
            <a:ext cx="7708446" cy="3215944"/>
          </a:xfrm>
          <a:prstGeom prst="rect">
            <a:avLst/>
          </a:prstGeom>
        </p:spPr>
      </p:pic>
    </p:spTree>
    <p:extLst>
      <p:ext uri="{BB962C8B-B14F-4D97-AF65-F5344CB8AC3E}">
        <p14:creationId xmlns:p14="http://schemas.microsoft.com/office/powerpoint/2010/main" val="1203147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1" y="0"/>
            <a:ext cx="380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latinLnBrk="1">
              <a:buClrTx/>
              <a:buFontTx/>
              <a:buNone/>
            </a:pPr>
            <a:endParaRPr lang="ko-KR" altLang="en-US">
              <a:solidFill>
                <a:srgbClr val="FFFFFF"/>
              </a:solidFill>
            </a:endParaRPr>
          </a:p>
        </p:txBody>
      </p:sp>
      <p:grpSp>
        <p:nvGrpSpPr>
          <p:cNvPr id="22" name="그룹 21"/>
          <p:cNvGrpSpPr/>
          <p:nvPr/>
        </p:nvGrpSpPr>
        <p:grpSpPr>
          <a:xfrm>
            <a:off x="377507" y="2981696"/>
            <a:ext cx="3045463" cy="617619"/>
            <a:chOff x="377506" y="3073598"/>
            <a:chExt cx="3045463" cy="617618"/>
          </a:xfrm>
        </p:grpSpPr>
        <p:sp>
          <p:nvSpPr>
            <p:cNvPr id="43" name="TextBox 42"/>
            <p:cNvSpPr txBox="1"/>
            <p:nvPr/>
          </p:nvSpPr>
          <p:spPr>
            <a:xfrm>
              <a:off x="377506" y="3321885"/>
              <a:ext cx="3045463" cy="369331"/>
            </a:xfrm>
            <a:prstGeom prst="rect">
              <a:avLst/>
            </a:prstGeom>
            <a:noFill/>
          </p:spPr>
          <p:txBody>
            <a:bodyPr wrap="square" rtlCol="0">
              <a:spAutoFit/>
            </a:bodyPr>
            <a:lstStyle/>
            <a:p>
              <a:pPr algn="ctr" latinLnBrk="1">
                <a:buClrTx/>
                <a:buFontTx/>
                <a:buNone/>
              </a:pPr>
              <a:r>
                <a:rPr lang="en-US" altLang="ko-KR" spc="-91" dirty="0">
                  <a:solidFill>
                    <a:srgbClr val="FFFFFF"/>
                  </a:solidFill>
                  <a:latin typeface="LG Smart UI Bold" panose="020B0800000101010101" pitchFamily="50" charset="-127"/>
                  <a:ea typeface="LG Smart UI Bold" panose="020B0800000101010101" pitchFamily="50" charset="-127"/>
                </a:rPr>
                <a:t>B2B </a:t>
              </a:r>
              <a:r>
                <a:rPr lang="ko-KR" altLang="en-US" spc="-91" dirty="0">
                  <a:solidFill>
                    <a:srgbClr val="FFFFFF"/>
                  </a:solidFill>
                  <a:latin typeface="LG Smart UI Bold" panose="020B0800000101010101" pitchFamily="50" charset="-127"/>
                  <a:ea typeface="LG Smart UI Bold" panose="020B0800000101010101" pitchFamily="50" charset="-127"/>
                </a:rPr>
                <a:t>마케터가 하는 일</a:t>
              </a:r>
              <a:r>
                <a:rPr lang="en-US" altLang="ko-KR" spc="-91" dirty="0">
                  <a:solidFill>
                    <a:srgbClr val="FFFFFF"/>
                  </a:solidFill>
                  <a:latin typeface="LG Smart UI Bold" panose="020B0800000101010101" pitchFamily="50" charset="-127"/>
                  <a:ea typeface="LG Smart UI Bold" panose="020B0800000101010101" pitchFamily="50" charset="-127"/>
                </a:rPr>
                <a:t>?</a:t>
              </a:r>
            </a:p>
          </p:txBody>
        </p:sp>
        <p:sp>
          <p:nvSpPr>
            <p:cNvPr id="10" name="직사각형 9"/>
            <p:cNvSpPr/>
            <p:nvPr/>
          </p:nvSpPr>
          <p:spPr>
            <a:xfrm>
              <a:off x="1394298" y="3073598"/>
              <a:ext cx="1011880" cy="307777"/>
            </a:xfrm>
            <a:prstGeom prst="rect">
              <a:avLst/>
            </a:prstGeom>
          </p:spPr>
          <p:txBody>
            <a:bodyPr wrap="none">
              <a:spAutoFit/>
            </a:bodyPr>
            <a:lstStyle/>
            <a:p>
              <a:pPr algn="ctr"/>
              <a:r>
                <a:rPr lang="en-US" altLang="ko-KR" sz="1400" spc="-91" dirty="0">
                  <a:solidFill>
                    <a:srgbClr val="FD312E"/>
                  </a:solidFill>
                  <a:latin typeface="LG Smart UI Regular" panose="020B0500000101010101" pitchFamily="50" charset="-127"/>
                  <a:ea typeface="LG Smart UI Regular" panose="020B0500000101010101" pitchFamily="50" charset="-127"/>
                  <a:cs typeface="Poppins Medium"/>
                  <a:sym typeface="Poppins Medium"/>
                </a:rPr>
                <a:t>B2B </a:t>
              </a:r>
              <a:r>
                <a:rPr lang="ko-KR" altLang="en-US" sz="1400" spc="-91" dirty="0">
                  <a:solidFill>
                    <a:srgbClr val="FD312E"/>
                  </a:solidFill>
                  <a:latin typeface="LG Smart UI Regular" panose="020B0500000101010101" pitchFamily="50" charset="-127"/>
                  <a:ea typeface="LG Smart UI Regular" panose="020B0500000101010101" pitchFamily="50" charset="-127"/>
                  <a:cs typeface="Poppins Medium"/>
                  <a:sym typeface="Poppins Medium"/>
                </a:rPr>
                <a:t>마케팅</a:t>
              </a:r>
            </a:p>
          </p:txBody>
        </p:sp>
      </p:grpSp>
      <p:grpSp>
        <p:nvGrpSpPr>
          <p:cNvPr id="36" name="그룹 35"/>
          <p:cNvGrpSpPr/>
          <p:nvPr/>
        </p:nvGrpSpPr>
        <p:grpSpPr>
          <a:xfrm rot="16200000" flipH="1">
            <a:off x="389033" y="3406147"/>
            <a:ext cx="6858019" cy="45723"/>
            <a:chOff x="6029152" y="6229340"/>
            <a:chExt cx="2747046" cy="238138"/>
          </a:xfrm>
        </p:grpSpPr>
        <p:sp>
          <p:nvSpPr>
            <p:cNvPr id="37" name="직사각형 36"/>
            <p:cNvSpPr/>
            <p:nvPr/>
          </p:nvSpPr>
          <p:spPr>
            <a:xfrm>
              <a:off x="6029152" y="6229340"/>
              <a:ext cx="1303836" cy="238125"/>
            </a:xfrm>
            <a:prstGeom prst="rect">
              <a:avLst/>
            </a:prstGeom>
            <a:solidFill>
              <a:srgbClr val="FD31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38" name="직사각형 37"/>
            <p:cNvSpPr/>
            <p:nvPr/>
          </p:nvSpPr>
          <p:spPr>
            <a:xfrm>
              <a:off x="6968946" y="6229343"/>
              <a:ext cx="938189" cy="238125"/>
            </a:xfrm>
            <a:prstGeom prst="rect">
              <a:avLst/>
            </a:prstGeom>
            <a:solidFill>
              <a:srgbClr val="A50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39" name="직사각형 38"/>
            <p:cNvSpPr/>
            <p:nvPr/>
          </p:nvSpPr>
          <p:spPr>
            <a:xfrm>
              <a:off x="7595637" y="6229348"/>
              <a:ext cx="757783" cy="2381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40" name="직사각형 39"/>
            <p:cNvSpPr/>
            <p:nvPr/>
          </p:nvSpPr>
          <p:spPr>
            <a:xfrm>
              <a:off x="8129910" y="6229348"/>
              <a:ext cx="433062" cy="238125"/>
            </a:xfrm>
            <a:prstGeom prst="rect">
              <a:avLst/>
            </a:prstGeom>
            <a:solidFill>
              <a:srgbClr val="1010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41" name="직사각형 40"/>
            <p:cNvSpPr/>
            <p:nvPr/>
          </p:nvSpPr>
          <p:spPr>
            <a:xfrm>
              <a:off x="8482858" y="6229353"/>
              <a:ext cx="293340" cy="238125"/>
            </a:xfrm>
            <a:prstGeom prst="rect">
              <a:avLst/>
            </a:prstGeom>
            <a:solidFill>
              <a:srgbClr val="F0E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grpSp>
      <p:pic>
        <p:nvPicPr>
          <p:cNvPr id="9" name="그림 8">
            <a:extLst>
              <a:ext uri="{FF2B5EF4-FFF2-40B4-BE49-F238E27FC236}">
                <a16:creationId xmlns:a16="http://schemas.microsoft.com/office/drawing/2014/main" id="{B8F91885-370E-131A-CBC4-C5D6649596BF}"/>
              </a:ext>
            </a:extLst>
          </p:cNvPr>
          <p:cNvPicPr>
            <a:picLocks noChangeAspect="1"/>
          </p:cNvPicPr>
          <p:nvPr/>
        </p:nvPicPr>
        <p:blipFill>
          <a:blip r:embed="rId3"/>
          <a:stretch>
            <a:fillRect/>
          </a:stretch>
        </p:blipFill>
        <p:spPr>
          <a:xfrm>
            <a:off x="6788286" y="1052960"/>
            <a:ext cx="2857500" cy="371475"/>
          </a:xfrm>
          <a:prstGeom prst="rect">
            <a:avLst/>
          </a:prstGeom>
        </p:spPr>
      </p:pic>
      <p:pic>
        <p:nvPicPr>
          <p:cNvPr id="4" name="그림 3">
            <a:extLst>
              <a:ext uri="{FF2B5EF4-FFF2-40B4-BE49-F238E27FC236}">
                <a16:creationId xmlns:a16="http://schemas.microsoft.com/office/drawing/2014/main" id="{6B9C3EF9-4258-D2F4-180D-D02491DE4262}"/>
              </a:ext>
            </a:extLst>
          </p:cNvPr>
          <p:cNvPicPr>
            <a:picLocks noChangeAspect="1"/>
          </p:cNvPicPr>
          <p:nvPr/>
        </p:nvPicPr>
        <p:blipFill rotWithShape="1">
          <a:blip r:embed="rId4"/>
          <a:srcRect l="34202" r="32797"/>
          <a:stretch/>
        </p:blipFill>
        <p:spPr>
          <a:xfrm>
            <a:off x="7359523" y="4809926"/>
            <a:ext cx="1798203" cy="1885410"/>
          </a:xfrm>
          <a:prstGeom prst="rect">
            <a:avLst/>
          </a:prstGeom>
        </p:spPr>
      </p:pic>
      <p:pic>
        <p:nvPicPr>
          <p:cNvPr id="7" name="그림 6">
            <a:extLst>
              <a:ext uri="{FF2B5EF4-FFF2-40B4-BE49-F238E27FC236}">
                <a16:creationId xmlns:a16="http://schemas.microsoft.com/office/drawing/2014/main" id="{C3ECA8EF-6EFF-9BD4-0B20-9940AE475331}"/>
              </a:ext>
            </a:extLst>
          </p:cNvPr>
          <p:cNvPicPr>
            <a:picLocks noChangeAspect="1"/>
          </p:cNvPicPr>
          <p:nvPr/>
        </p:nvPicPr>
        <p:blipFill rotWithShape="1">
          <a:blip r:embed="rId5"/>
          <a:srcRect r="6959"/>
          <a:stretch/>
        </p:blipFill>
        <p:spPr>
          <a:xfrm>
            <a:off x="6746198" y="962196"/>
            <a:ext cx="2941675" cy="580999"/>
          </a:xfrm>
          <a:prstGeom prst="rect">
            <a:avLst/>
          </a:prstGeom>
        </p:spPr>
      </p:pic>
      <p:pic>
        <p:nvPicPr>
          <p:cNvPr id="6" name="그림 5">
            <a:extLst>
              <a:ext uri="{FF2B5EF4-FFF2-40B4-BE49-F238E27FC236}">
                <a16:creationId xmlns:a16="http://schemas.microsoft.com/office/drawing/2014/main" id="{9BEBBB6F-B13B-A60D-EABE-3AFCD29F5184}"/>
              </a:ext>
            </a:extLst>
          </p:cNvPr>
          <p:cNvPicPr>
            <a:picLocks noChangeAspect="1"/>
          </p:cNvPicPr>
          <p:nvPr/>
        </p:nvPicPr>
        <p:blipFill>
          <a:blip r:embed="rId6"/>
          <a:stretch>
            <a:fillRect/>
          </a:stretch>
        </p:blipFill>
        <p:spPr>
          <a:xfrm>
            <a:off x="5077647" y="1693533"/>
            <a:ext cx="6361954" cy="3072900"/>
          </a:xfrm>
          <a:prstGeom prst="rect">
            <a:avLst/>
          </a:prstGeom>
        </p:spPr>
      </p:pic>
    </p:spTree>
    <p:extLst>
      <p:ext uri="{BB962C8B-B14F-4D97-AF65-F5344CB8AC3E}">
        <p14:creationId xmlns:p14="http://schemas.microsoft.com/office/powerpoint/2010/main" val="3523172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그림 13">
            <a:extLst>
              <a:ext uri="{FF2B5EF4-FFF2-40B4-BE49-F238E27FC236}">
                <a16:creationId xmlns:a16="http://schemas.microsoft.com/office/drawing/2014/main" id="{D8F37580-C1DC-F79E-A606-B834F80B126C}"/>
              </a:ext>
            </a:extLst>
          </p:cNvPr>
          <p:cNvPicPr>
            <a:picLocks noChangeAspect="1"/>
          </p:cNvPicPr>
          <p:nvPr/>
        </p:nvPicPr>
        <p:blipFill>
          <a:blip r:embed="rId3"/>
          <a:stretch>
            <a:fillRect/>
          </a:stretch>
        </p:blipFill>
        <p:spPr>
          <a:xfrm>
            <a:off x="6258868" y="1647596"/>
            <a:ext cx="3927747" cy="3295313"/>
          </a:xfrm>
          <a:prstGeom prst="rect">
            <a:avLst/>
          </a:prstGeom>
        </p:spPr>
      </p:pic>
      <p:sp>
        <p:nvSpPr>
          <p:cNvPr id="5" name="직사각형 4"/>
          <p:cNvSpPr/>
          <p:nvPr/>
        </p:nvSpPr>
        <p:spPr>
          <a:xfrm>
            <a:off x="1" y="0"/>
            <a:ext cx="380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latinLnBrk="1">
              <a:buClrTx/>
              <a:buFontTx/>
              <a:buNone/>
            </a:pPr>
            <a:endParaRPr lang="ko-KR" altLang="en-US">
              <a:solidFill>
                <a:srgbClr val="FFFFFF"/>
              </a:solidFill>
            </a:endParaRPr>
          </a:p>
        </p:txBody>
      </p:sp>
      <p:grpSp>
        <p:nvGrpSpPr>
          <p:cNvPr id="22" name="그룹 21"/>
          <p:cNvGrpSpPr/>
          <p:nvPr/>
        </p:nvGrpSpPr>
        <p:grpSpPr>
          <a:xfrm>
            <a:off x="377507" y="2981696"/>
            <a:ext cx="3045463" cy="617619"/>
            <a:chOff x="377506" y="3073598"/>
            <a:chExt cx="3045463" cy="617618"/>
          </a:xfrm>
        </p:grpSpPr>
        <p:sp>
          <p:nvSpPr>
            <p:cNvPr id="43" name="TextBox 42"/>
            <p:cNvSpPr txBox="1"/>
            <p:nvPr/>
          </p:nvSpPr>
          <p:spPr>
            <a:xfrm>
              <a:off x="377506" y="3321885"/>
              <a:ext cx="3045463" cy="369331"/>
            </a:xfrm>
            <a:prstGeom prst="rect">
              <a:avLst/>
            </a:prstGeom>
            <a:noFill/>
          </p:spPr>
          <p:txBody>
            <a:bodyPr wrap="square" rtlCol="0">
              <a:spAutoFit/>
            </a:bodyPr>
            <a:lstStyle/>
            <a:p>
              <a:pPr algn="ctr" latinLnBrk="1">
                <a:buClrTx/>
                <a:buFontTx/>
                <a:buNone/>
              </a:pPr>
              <a:r>
                <a:rPr lang="en-US" altLang="ko-KR" spc="-91" dirty="0">
                  <a:solidFill>
                    <a:srgbClr val="FFFFFF"/>
                  </a:solidFill>
                  <a:latin typeface="LG Smart UI Bold" panose="020B0800000101010101" pitchFamily="50" charset="-127"/>
                  <a:ea typeface="LG Smart UI Bold" panose="020B0800000101010101" pitchFamily="50" charset="-127"/>
                </a:rPr>
                <a:t>B2B </a:t>
              </a:r>
              <a:r>
                <a:rPr lang="ko-KR" altLang="en-US" spc="-91" dirty="0">
                  <a:solidFill>
                    <a:srgbClr val="FFFFFF"/>
                  </a:solidFill>
                  <a:latin typeface="LG Smart UI Bold" panose="020B0800000101010101" pitchFamily="50" charset="-127"/>
                  <a:ea typeface="LG Smart UI Bold" panose="020B0800000101010101" pitchFamily="50" charset="-127"/>
                </a:rPr>
                <a:t>마케터가 하는 일</a:t>
              </a:r>
              <a:r>
                <a:rPr lang="en-US" altLang="ko-KR" spc="-91" dirty="0">
                  <a:solidFill>
                    <a:srgbClr val="FFFFFF"/>
                  </a:solidFill>
                  <a:latin typeface="LG Smart UI Bold" panose="020B0800000101010101" pitchFamily="50" charset="-127"/>
                  <a:ea typeface="LG Smart UI Bold" panose="020B0800000101010101" pitchFamily="50" charset="-127"/>
                </a:rPr>
                <a:t>?</a:t>
              </a:r>
            </a:p>
          </p:txBody>
        </p:sp>
        <p:sp>
          <p:nvSpPr>
            <p:cNvPr id="10" name="직사각형 9"/>
            <p:cNvSpPr/>
            <p:nvPr/>
          </p:nvSpPr>
          <p:spPr>
            <a:xfrm>
              <a:off x="1394298" y="3073598"/>
              <a:ext cx="1011880" cy="307777"/>
            </a:xfrm>
            <a:prstGeom prst="rect">
              <a:avLst/>
            </a:prstGeom>
          </p:spPr>
          <p:txBody>
            <a:bodyPr wrap="none">
              <a:spAutoFit/>
            </a:bodyPr>
            <a:lstStyle/>
            <a:p>
              <a:pPr algn="ctr"/>
              <a:r>
                <a:rPr lang="en-US" altLang="ko-KR" sz="1400" spc="-91" dirty="0">
                  <a:solidFill>
                    <a:srgbClr val="FD312E"/>
                  </a:solidFill>
                  <a:latin typeface="LG Smart UI Regular" panose="020B0500000101010101" pitchFamily="50" charset="-127"/>
                  <a:ea typeface="LG Smart UI Regular" panose="020B0500000101010101" pitchFamily="50" charset="-127"/>
                  <a:cs typeface="Poppins Medium"/>
                  <a:sym typeface="Poppins Medium"/>
                </a:rPr>
                <a:t>B2B </a:t>
              </a:r>
              <a:r>
                <a:rPr lang="ko-KR" altLang="en-US" sz="1400" spc="-91" dirty="0">
                  <a:solidFill>
                    <a:srgbClr val="FD312E"/>
                  </a:solidFill>
                  <a:latin typeface="LG Smart UI Regular" panose="020B0500000101010101" pitchFamily="50" charset="-127"/>
                  <a:ea typeface="LG Smart UI Regular" panose="020B0500000101010101" pitchFamily="50" charset="-127"/>
                  <a:cs typeface="Poppins Medium"/>
                  <a:sym typeface="Poppins Medium"/>
                </a:rPr>
                <a:t>마케팅</a:t>
              </a:r>
            </a:p>
          </p:txBody>
        </p:sp>
      </p:grpSp>
      <p:grpSp>
        <p:nvGrpSpPr>
          <p:cNvPr id="36" name="그룹 35"/>
          <p:cNvGrpSpPr/>
          <p:nvPr/>
        </p:nvGrpSpPr>
        <p:grpSpPr>
          <a:xfrm rot="16200000" flipH="1">
            <a:off x="389033" y="3406147"/>
            <a:ext cx="6858019" cy="45723"/>
            <a:chOff x="6029152" y="6229340"/>
            <a:chExt cx="2747046" cy="238138"/>
          </a:xfrm>
        </p:grpSpPr>
        <p:sp>
          <p:nvSpPr>
            <p:cNvPr id="37" name="직사각형 36"/>
            <p:cNvSpPr/>
            <p:nvPr/>
          </p:nvSpPr>
          <p:spPr>
            <a:xfrm>
              <a:off x="6029152" y="6229340"/>
              <a:ext cx="1303836" cy="238125"/>
            </a:xfrm>
            <a:prstGeom prst="rect">
              <a:avLst/>
            </a:prstGeom>
            <a:solidFill>
              <a:srgbClr val="FD31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38" name="직사각형 37"/>
            <p:cNvSpPr/>
            <p:nvPr/>
          </p:nvSpPr>
          <p:spPr>
            <a:xfrm>
              <a:off x="6968946" y="6229343"/>
              <a:ext cx="938189" cy="238125"/>
            </a:xfrm>
            <a:prstGeom prst="rect">
              <a:avLst/>
            </a:prstGeom>
            <a:solidFill>
              <a:srgbClr val="A50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39" name="직사각형 38"/>
            <p:cNvSpPr/>
            <p:nvPr/>
          </p:nvSpPr>
          <p:spPr>
            <a:xfrm>
              <a:off x="7595637" y="6229348"/>
              <a:ext cx="757783" cy="2381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40" name="직사각형 39"/>
            <p:cNvSpPr/>
            <p:nvPr/>
          </p:nvSpPr>
          <p:spPr>
            <a:xfrm>
              <a:off x="8129910" y="6229348"/>
              <a:ext cx="433062" cy="238125"/>
            </a:xfrm>
            <a:prstGeom prst="rect">
              <a:avLst/>
            </a:prstGeom>
            <a:solidFill>
              <a:srgbClr val="1010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41" name="직사각형 40"/>
            <p:cNvSpPr/>
            <p:nvPr/>
          </p:nvSpPr>
          <p:spPr>
            <a:xfrm>
              <a:off x="8482858" y="6229353"/>
              <a:ext cx="293340" cy="238125"/>
            </a:xfrm>
            <a:prstGeom prst="rect">
              <a:avLst/>
            </a:prstGeom>
            <a:solidFill>
              <a:srgbClr val="F0E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grpSp>
      <p:pic>
        <p:nvPicPr>
          <p:cNvPr id="9" name="그림 8">
            <a:extLst>
              <a:ext uri="{FF2B5EF4-FFF2-40B4-BE49-F238E27FC236}">
                <a16:creationId xmlns:a16="http://schemas.microsoft.com/office/drawing/2014/main" id="{B8F91885-370E-131A-CBC4-C5D6649596BF}"/>
              </a:ext>
            </a:extLst>
          </p:cNvPr>
          <p:cNvPicPr>
            <a:picLocks noChangeAspect="1"/>
          </p:cNvPicPr>
          <p:nvPr/>
        </p:nvPicPr>
        <p:blipFill>
          <a:blip r:embed="rId4"/>
          <a:stretch>
            <a:fillRect/>
          </a:stretch>
        </p:blipFill>
        <p:spPr>
          <a:xfrm>
            <a:off x="6788286" y="1052960"/>
            <a:ext cx="2857500" cy="371475"/>
          </a:xfrm>
          <a:prstGeom prst="rect">
            <a:avLst/>
          </a:prstGeom>
        </p:spPr>
      </p:pic>
      <p:pic>
        <p:nvPicPr>
          <p:cNvPr id="4" name="그림 3">
            <a:extLst>
              <a:ext uri="{FF2B5EF4-FFF2-40B4-BE49-F238E27FC236}">
                <a16:creationId xmlns:a16="http://schemas.microsoft.com/office/drawing/2014/main" id="{6B9C3EF9-4258-D2F4-180D-D02491DE4262}"/>
              </a:ext>
            </a:extLst>
          </p:cNvPr>
          <p:cNvPicPr>
            <a:picLocks noChangeAspect="1"/>
          </p:cNvPicPr>
          <p:nvPr/>
        </p:nvPicPr>
        <p:blipFill rotWithShape="1">
          <a:blip r:embed="rId5"/>
          <a:srcRect l="34202" r="32797"/>
          <a:stretch/>
        </p:blipFill>
        <p:spPr>
          <a:xfrm>
            <a:off x="7359523" y="4809926"/>
            <a:ext cx="1798203" cy="1885410"/>
          </a:xfrm>
          <a:prstGeom prst="rect">
            <a:avLst/>
          </a:prstGeom>
        </p:spPr>
      </p:pic>
      <p:pic>
        <p:nvPicPr>
          <p:cNvPr id="7" name="그림 6">
            <a:extLst>
              <a:ext uri="{FF2B5EF4-FFF2-40B4-BE49-F238E27FC236}">
                <a16:creationId xmlns:a16="http://schemas.microsoft.com/office/drawing/2014/main" id="{C3ECA8EF-6EFF-9BD4-0B20-9940AE475331}"/>
              </a:ext>
            </a:extLst>
          </p:cNvPr>
          <p:cNvPicPr>
            <a:picLocks noChangeAspect="1"/>
          </p:cNvPicPr>
          <p:nvPr/>
        </p:nvPicPr>
        <p:blipFill rotWithShape="1">
          <a:blip r:embed="rId6"/>
          <a:srcRect r="6959"/>
          <a:stretch/>
        </p:blipFill>
        <p:spPr>
          <a:xfrm>
            <a:off x="6746198" y="962196"/>
            <a:ext cx="2941675" cy="580999"/>
          </a:xfrm>
          <a:prstGeom prst="rect">
            <a:avLst/>
          </a:prstGeom>
        </p:spPr>
      </p:pic>
      <p:pic>
        <p:nvPicPr>
          <p:cNvPr id="3" name="그림 2">
            <a:extLst>
              <a:ext uri="{FF2B5EF4-FFF2-40B4-BE49-F238E27FC236}">
                <a16:creationId xmlns:a16="http://schemas.microsoft.com/office/drawing/2014/main" id="{A1EA227E-EA31-A253-92E5-378F2972C179}"/>
              </a:ext>
            </a:extLst>
          </p:cNvPr>
          <p:cNvPicPr>
            <a:picLocks noChangeAspect="1"/>
          </p:cNvPicPr>
          <p:nvPr/>
        </p:nvPicPr>
        <p:blipFill>
          <a:blip r:embed="rId7"/>
          <a:stretch>
            <a:fillRect/>
          </a:stretch>
        </p:blipFill>
        <p:spPr>
          <a:xfrm>
            <a:off x="6788286" y="1001065"/>
            <a:ext cx="2954383" cy="423370"/>
          </a:xfrm>
          <a:prstGeom prst="rect">
            <a:avLst/>
          </a:prstGeom>
        </p:spPr>
      </p:pic>
      <p:pic>
        <p:nvPicPr>
          <p:cNvPr id="12" name="그림 11">
            <a:extLst>
              <a:ext uri="{FF2B5EF4-FFF2-40B4-BE49-F238E27FC236}">
                <a16:creationId xmlns:a16="http://schemas.microsoft.com/office/drawing/2014/main" id="{5DB4426C-CC1A-0F1C-1E78-A6ADF37092C0}"/>
              </a:ext>
            </a:extLst>
          </p:cNvPr>
          <p:cNvPicPr>
            <a:picLocks noChangeAspect="1"/>
          </p:cNvPicPr>
          <p:nvPr/>
        </p:nvPicPr>
        <p:blipFill rotWithShape="1">
          <a:blip r:embed="rId5"/>
          <a:srcRect l="71028"/>
          <a:stretch/>
        </p:blipFill>
        <p:spPr>
          <a:xfrm>
            <a:off x="7473470" y="4860883"/>
            <a:ext cx="1584013" cy="1891811"/>
          </a:xfrm>
          <a:prstGeom prst="rect">
            <a:avLst/>
          </a:prstGeom>
        </p:spPr>
      </p:pic>
    </p:spTree>
    <p:extLst>
      <p:ext uri="{BB962C8B-B14F-4D97-AF65-F5344CB8AC3E}">
        <p14:creationId xmlns:p14="http://schemas.microsoft.com/office/powerpoint/2010/main" val="674922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1" y="0"/>
            <a:ext cx="380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latinLnBrk="1">
              <a:buClrTx/>
              <a:buFontTx/>
              <a:buNone/>
            </a:pPr>
            <a:endParaRPr lang="ko-KR" altLang="en-US">
              <a:solidFill>
                <a:srgbClr val="FFFFFF"/>
              </a:solidFill>
            </a:endParaRPr>
          </a:p>
        </p:txBody>
      </p:sp>
      <p:grpSp>
        <p:nvGrpSpPr>
          <p:cNvPr id="22" name="그룹 21"/>
          <p:cNvGrpSpPr/>
          <p:nvPr/>
        </p:nvGrpSpPr>
        <p:grpSpPr>
          <a:xfrm>
            <a:off x="377507" y="2981696"/>
            <a:ext cx="3045463" cy="617619"/>
            <a:chOff x="377506" y="3073598"/>
            <a:chExt cx="3045463" cy="617618"/>
          </a:xfrm>
        </p:grpSpPr>
        <p:sp>
          <p:nvSpPr>
            <p:cNvPr id="43" name="TextBox 42"/>
            <p:cNvSpPr txBox="1"/>
            <p:nvPr/>
          </p:nvSpPr>
          <p:spPr>
            <a:xfrm>
              <a:off x="377506" y="3321885"/>
              <a:ext cx="3045463" cy="369331"/>
            </a:xfrm>
            <a:prstGeom prst="rect">
              <a:avLst/>
            </a:prstGeom>
            <a:noFill/>
          </p:spPr>
          <p:txBody>
            <a:bodyPr wrap="square" rtlCol="0">
              <a:spAutoFit/>
            </a:bodyPr>
            <a:lstStyle/>
            <a:p>
              <a:pPr algn="ctr" latinLnBrk="1">
                <a:buClrTx/>
                <a:buFontTx/>
                <a:buNone/>
              </a:pPr>
              <a:r>
                <a:rPr lang="en-US" altLang="ko-KR" spc="-91" dirty="0">
                  <a:solidFill>
                    <a:srgbClr val="FFFFFF"/>
                  </a:solidFill>
                  <a:latin typeface="LG Smart UI Bold" panose="020B0800000101010101" pitchFamily="50" charset="-127"/>
                  <a:ea typeface="LG Smart UI Bold" panose="020B0800000101010101" pitchFamily="50" charset="-127"/>
                </a:rPr>
                <a:t>B2B </a:t>
              </a:r>
              <a:r>
                <a:rPr lang="ko-KR" altLang="en-US" spc="-91" dirty="0">
                  <a:solidFill>
                    <a:srgbClr val="FFFFFF"/>
                  </a:solidFill>
                  <a:latin typeface="LG Smart UI Bold" panose="020B0800000101010101" pitchFamily="50" charset="-127"/>
                  <a:ea typeface="LG Smart UI Bold" panose="020B0800000101010101" pitchFamily="50" charset="-127"/>
                </a:rPr>
                <a:t>마케터가 하는 일</a:t>
              </a:r>
              <a:r>
                <a:rPr lang="en-US" altLang="ko-KR" spc="-91" dirty="0">
                  <a:solidFill>
                    <a:srgbClr val="FFFFFF"/>
                  </a:solidFill>
                  <a:latin typeface="LG Smart UI Bold" panose="020B0800000101010101" pitchFamily="50" charset="-127"/>
                  <a:ea typeface="LG Smart UI Bold" panose="020B0800000101010101" pitchFamily="50" charset="-127"/>
                </a:rPr>
                <a:t>?</a:t>
              </a:r>
            </a:p>
          </p:txBody>
        </p:sp>
        <p:sp>
          <p:nvSpPr>
            <p:cNvPr id="10" name="직사각형 9"/>
            <p:cNvSpPr/>
            <p:nvPr/>
          </p:nvSpPr>
          <p:spPr>
            <a:xfrm>
              <a:off x="1394298" y="3073598"/>
              <a:ext cx="1011880" cy="307777"/>
            </a:xfrm>
            <a:prstGeom prst="rect">
              <a:avLst/>
            </a:prstGeom>
          </p:spPr>
          <p:txBody>
            <a:bodyPr wrap="none">
              <a:spAutoFit/>
            </a:bodyPr>
            <a:lstStyle/>
            <a:p>
              <a:pPr algn="ctr"/>
              <a:r>
                <a:rPr lang="en-US" altLang="ko-KR" sz="1400" spc="-91" dirty="0">
                  <a:solidFill>
                    <a:srgbClr val="FD312E"/>
                  </a:solidFill>
                  <a:latin typeface="LG Smart UI Regular" panose="020B0500000101010101" pitchFamily="50" charset="-127"/>
                  <a:ea typeface="LG Smart UI Regular" panose="020B0500000101010101" pitchFamily="50" charset="-127"/>
                  <a:cs typeface="Poppins Medium"/>
                  <a:sym typeface="Poppins Medium"/>
                </a:rPr>
                <a:t>B2B </a:t>
              </a:r>
              <a:r>
                <a:rPr lang="ko-KR" altLang="en-US" sz="1400" spc="-91" dirty="0">
                  <a:solidFill>
                    <a:srgbClr val="FD312E"/>
                  </a:solidFill>
                  <a:latin typeface="LG Smart UI Regular" panose="020B0500000101010101" pitchFamily="50" charset="-127"/>
                  <a:ea typeface="LG Smart UI Regular" panose="020B0500000101010101" pitchFamily="50" charset="-127"/>
                  <a:cs typeface="Poppins Medium"/>
                  <a:sym typeface="Poppins Medium"/>
                </a:rPr>
                <a:t>마케팅</a:t>
              </a:r>
            </a:p>
          </p:txBody>
        </p:sp>
      </p:grpSp>
      <p:grpSp>
        <p:nvGrpSpPr>
          <p:cNvPr id="36" name="그룹 35"/>
          <p:cNvGrpSpPr/>
          <p:nvPr/>
        </p:nvGrpSpPr>
        <p:grpSpPr>
          <a:xfrm rot="16200000" flipH="1">
            <a:off x="389033" y="3406147"/>
            <a:ext cx="6858019" cy="45723"/>
            <a:chOff x="6029152" y="6229340"/>
            <a:chExt cx="2747046" cy="238138"/>
          </a:xfrm>
        </p:grpSpPr>
        <p:sp>
          <p:nvSpPr>
            <p:cNvPr id="37" name="직사각형 36"/>
            <p:cNvSpPr/>
            <p:nvPr/>
          </p:nvSpPr>
          <p:spPr>
            <a:xfrm>
              <a:off x="6029152" y="6229340"/>
              <a:ext cx="1303836" cy="238125"/>
            </a:xfrm>
            <a:prstGeom prst="rect">
              <a:avLst/>
            </a:prstGeom>
            <a:solidFill>
              <a:srgbClr val="FD31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38" name="직사각형 37"/>
            <p:cNvSpPr/>
            <p:nvPr/>
          </p:nvSpPr>
          <p:spPr>
            <a:xfrm>
              <a:off x="6968946" y="6229343"/>
              <a:ext cx="938189" cy="238125"/>
            </a:xfrm>
            <a:prstGeom prst="rect">
              <a:avLst/>
            </a:prstGeom>
            <a:solidFill>
              <a:srgbClr val="A50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39" name="직사각형 38"/>
            <p:cNvSpPr/>
            <p:nvPr/>
          </p:nvSpPr>
          <p:spPr>
            <a:xfrm>
              <a:off x="7595637" y="6229348"/>
              <a:ext cx="757783" cy="2381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40" name="직사각형 39"/>
            <p:cNvSpPr/>
            <p:nvPr/>
          </p:nvSpPr>
          <p:spPr>
            <a:xfrm>
              <a:off x="8129910" y="6229348"/>
              <a:ext cx="433062" cy="238125"/>
            </a:xfrm>
            <a:prstGeom prst="rect">
              <a:avLst/>
            </a:prstGeom>
            <a:solidFill>
              <a:srgbClr val="1010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41" name="직사각형 40"/>
            <p:cNvSpPr/>
            <p:nvPr/>
          </p:nvSpPr>
          <p:spPr>
            <a:xfrm>
              <a:off x="8482858" y="6229353"/>
              <a:ext cx="293340" cy="238125"/>
            </a:xfrm>
            <a:prstGeom prst="rect">
              <a:avLst/>
            </a:prstGeom>
            <a:solidFill>
              <a:srgbClr val="F0E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grpSp>
      <p:pic>
        <p:nvPicPr>
          <p:cNvPr id="9" name="그림 8">
            <a:extLst>
              <a:ext uri="{FF2B5EF4-FFF2-40B4-BE49-F238E27FC236}">
                <a16:creationId xmlns:a16="http://schemas.microsoft.com/office/drawing/2014/main" id="{B8F91885-370E-131A-CBC4-C5D6649596BF}"/>
              </a:ext>
            </a:extLst>
          </p:cNvPr>
          <p:cNvPicPr>
            <a:picLocks noChangeAspect="1"/>
          </p:cNvPicPr>
          <p:nvPr/>
        </p:nvPicPr>
        <p:blipFill>
          <a:blip r:embed="rId3"/>
          <a:stretch>
            <a:fillRect/>
          </a:stretch>
        </p:blipFill>
        <p:spPr>
          <a:xfrm>
            <a:off x="6788286" y="1052960"/>
            <a:ext cx="2857500" cy="371475"/>
          </a:xfrm>
          <a:prstGeom prst="rect">
            <a:avLst/>
          </a:prstGeom>
        </p:spPr>
      </p:pic>
      <p:pic>
        <p:nvPicPr>
          <p:cNvPr id="4" name="그림 3">
            <a:extLst>
              <a:ext uri="{FF2B5EF4-FFF2-40B4-BE49-F238E27FC236}">
                <a16:creationId xmlns:a16="http://schemas.microsoft.com/office/drawing/2014/main" id="{6B9C3EF9-4258-D2F4-180D-D02491DE4262}"/>
              </a:ext>
            </a:extLst>
          </p:cNvPr>
          <p:cNvPicPr>
            <a:picLocks noChangeAspect="1"/>
          </p:cNvPicPr>
          <p:nvPr/>
        </p:nvPicPr>
        <p:blipFill rotWithShape="1">
          <a:blip r:embed="rId4"/>
          <a:srcRect l="34202" r="32797"/>
          <a:stretch/>
        </p:blipFill>
        <p:spPr>
          <a:xfrm>
            <a:off x="7359523" y="4809926"/>
            <a:ext cx="1798203" cy="1885410"/>
          </a:xfrm>
          <a:prstGeom prst="rect">
            <a:avLst/>
          </a:prstGeom>
        </p:spPr>
      </p:pic>
      <p:pic>
        <p:nvPicPr>
          <p:cNvPr id="7" name="그림 6">
            <a:extLst>
              <a:ext uri="{FF2B5EF4-FFF2-40B4-BE49-F238E27FC236}">
                <a16:creationId xmlns:a16="http://schemas.microsoft.com/office/drawing/2014/main" id="{C3ECA8EF-6EFF-9BD4-0B20-9940AE475331}"/>
              </a:ext>
            </a:extLst>
          </p:cNvPr>
          <p:cNvPicPr>
            <a:picLocks noChangeAspect="1"/>
          </p:cNvPicPr>
          <p:nvPr/>
        </p:nvPicPr>
        <p:blipFill rotWithShape="1">
          <a:blip r:embed="rId5"/>
          <a:srcRect r="6959"/>
          <a:stretch/>
        </p:blipFill>
        <p:spPr>
          <a:xfrm>
            <a:off x="6746198" y="962196"/>
            <a:ext cx="2941675" cy="580999"/>
          </a:xfrm>
          <a:prstGeom prst="rect">
            <a:avLst/>
          </a:prstGeom>
        </p:spPr>
      </p:pic>
      <p:pic>
        <p:nvPicPr>
          <p:cNvPr id="3" name="그림 2">
            <a:extLst>
              <a:ext uri="{FF2B5EF4-FFF2-40B4-BE49-F238E27FC236}">
                <a16:creationId xmlns:a16="http://schemas.microsoft.com/office/drawing/2014/main" id="{A1EA227E-EA31-A253-92E5-378F2972C179}"/>
              </a:ext>
            </a:extLst>
          </p:cNvPr>
          <p:cNvPicPr>
            <a:picLocks noChangeAspect="1"/>
          </p:cNvPicPr>
          <p:nvPr/>
        </p:nvPicPr>
        <p:blipFill>
          <a:blip r:embed="rId6"/>
          <a:stretch>
            <a:fillRect/>
          </a:stretch>
        </p:blipFill>
        <p:spPr>
          <a:xfrm>
            <a:off x="6788286" y="1001065"/>
            <a:ext cx="2954383" cy="423370"/>
          </a:xfrm>
          <a:prstGeom prst="rect">
            <a:avLst/>
          </a:prstGeom>
        </p:spPr>
      </p:pic>
      <p:pic>
        <p:nvPicPr>
          <p:cNvPr id="12" name="그림 11">
            <a:extLst>
              <a:ext uri="{FF2B5EF4-FFF2-40B4-BE49-F238E27FC236}">
                <a16:creationId xmlns:a16="http://schemas.microsoft.com/office/drawing/2014/main" id="{5DB4426C-CC1A-0F1C-1E78-A6ADF37092C0}"/>
              </a:ext>
            </a:extLst>
          </p:cNvPr>
          <p:cNvPicPr>
            <a:picLocks noChangeAspect="1"/>
          </p:cNvPicPr>
          <p:nvPr/>
        </p:nvPicPr>
        <p:blipFill rotWithShape="1">
          <a:blip r:embed="rId4"/>
          <a:srcRect l="71028"/>
          <a:stretch/>
        </p:blipFill>
        <p:spPr>
          <a:xfrm>
            <a:off x="7473470" y="4860883"/>
            <a:ext cx="1584013" cy="1891811"/>
          </a:xfrm>
          <a:prstGeom prst="rect">
            <a:avLst/>
          </a:prstGeom>
        </p:spPr>
      </p:pic>
      <p:pic>
        <p:nvPicPr>
          <p:cNvPr id="11" name="그림 10">
            <a:extLst>
              <a:ext uri="{FF2B5EF4-FFF2-40B4-BE49-F238E27FC236}">
                <a16:creationId xmlns:a16="http://schemas.microsoft.com/office/drawing/2014/main" id="{5FAD2E49-A29F-4B7D-67C1-041B972BF3B4}"/>
              </a:ext>
            </a:extLst>
          </p:cNvPr>
          <p:cNvPicPr>
            <a:picLocks noChangeAspect="1"/>
          </p:cNvPicPr>
          <p:nvPr/>
        </p:nvPicPr>
        <p:blipFill>
          <a:blip r:embed="rId7"/>
          <a:stretch>
            <a:fillRect/>
          </a:stretch>
        </p:blipFill>
        <p:spPr>
          <a:xfrm>
            <a:off x="4439762" y="1614954"/>
            <a:ext cx="7550363" cy="3171875"/>
          </a:xfrm>
          <a:prstGeom prst="rect">
            <a:avLst/>
          </a:prstGeom>
        </p:spPr>
      </p:pic>
    </p:spTree>
    <p:extLst>
      <p:ext uri="{BB962C8B-B14F-4D97-AF65-F5344CB8AC3E}">
        <p14:creationId xmlns:p14="http://schemas.microsoft.com/office/powerpoint/2010/main" val="3539033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1" y="0"/>
            <a:ext cx="380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latinLnBrk="1">
              <a:buClrTx/>
              <a:buFontTx/>
              <a:buNone/>
            </a:pPr>
            <a:endParaRPr lang="ko-KR" altLang="en-US">
              <a:solidFill>
                <a:srgbClr val="FFFFFF"/>
              </a:solidFill>
            </a:endParaRPr>
          </a:p>
        </p:txBody>
      </p:sp>
      <p:grpSp>
        <p:nvGrpSpPr>
          <p:cNvPr id="22" name="그룹 21"/>
          <p:cNvGrpSpPr/>
          <p:nvPr/>
        </p:nvGrpSpPr>
        <p:grpSpPr>
          <a:xfrm>
            <a:off x="377507" y="2981696"/>
            <a:ext cx="3045463" cy="617619"/>
            <a:chOff x="377506" y="3073598"/>
            <a:chExt cx="3045463" cy="617618"/>
          </a:xfrm>
        </p:grpSpPr>
        <p:sp>
          <p:nvSpPr>
            <p:cNvPr id="43" name="TextBox 42"/>
            <p:cNvSpPr txBox="1"/>
            <p:nvPr/>
          </p:nvSpPr>
          <p:spPr>
            <a:xfrm>
              <a:off x="377506" y="3321885"/>
              <a:ext cx="3045463" cy="369331"/>
            </a:xfrm>
            <a:prstGeom prst="rect">
              <a:avLst/>
            </a:prstGeom>
            <a:noFill/>
          </p:spPr>
          <p:txBody>
            <a:bodyPr wrap="square" rtlCol="0">
              <a:spAutoFit/>
            </a:bodyPr>
            <a:lstStyle/>
            <a:p>
              <a:pPr algn="ctr" latinLnBrk="1">
                <a:buClrTx/>
                <a:buFontTx/>
                <a:buNone/>
              </a:pPr>
              <a:r>
                <a:rPr lang="en-US" altLang="ko-KR" spc="-91" dirty="0">
                  <a:solidFill>
                    <a:srgbClr val="FFFFFF"/>
                  </a:solidFill>
                  <a:latin typeface="LG Smart UI Bold" panose="020B0800000101010101" pitchFamily="50" charset="-127"/>
                  <a:ea typeface="LG Smart UI Bold" panose="020B0800000101010101" pitchFamily="50" charset="-127"/>
                </a:rPr>
                <a:t>B2B </a:t>
              </a:r>
              <a:r>
                <a:rPr lang="ko-KR" altLang="en-US" spc="-91" dirty="0">
                  <a:solidFill>
                    <a:srgbClr val="FFFFFF"/>
                  </a:solidFill>
                  <a:latin typeface="LG Smart UI Bold" panose="020B0800000101010101" pitchFamily="50" charset="-127"/>
                  <a:ea typeface="LG Smart UI Bold" panose="020B0800000101010101" pitchFamily="50" charset="-127"/>
                </a:rPr>
                <a:t>마케터가 하는 일</a:t>
              </a:r>
              <a:r>
                <a:rPr lang="en-US" altLang="ko-KR" spc="-91" dirty="0">
                  <a:solidFill>
                    <a:srgbClr val="FFFFFF"/>
                  </a:solidFill>
                  <a:latin typeface="LG Smart UI Bold" panose="020B0800000101010101" pitchFamily="50" charset="-127"/>
                  <a:ea typeface="LG Smart UI Bold" panose="020B0800000101010101" pitchFamily="50" charset="-127"/>
                </a:rPr>
                <a:t>?</a:t>
              </a:r>
            </a:p>
          </p:txBody>
        </p:sp>
        <p:sp>
          <p:nvSpPr>
            <p:cNvPr id="10" name="직사각형 9"/>
            <p:cNvSpPr/>
            <p:nvPr/>
          </p:nvSpPr>
          <p:spPr>
            <a:xfrm>
              <a:off x="1394298" y="3073598"/>
              <a:ext cx="1011880" cy="307777"/>
            </a:xfrm>
            <a:prstGeom prst="rect">
              <a:avLst/>
            </a:prstGeom>
          </p:spPr>
          <p:txBody>
            <a:bodyPr wrap="none">
              <a:spAutoFit/>
            </a:bodyPr>
            <a:lstStyle/>
            <a:p>
              <a:pPr algn="ctr"/>
              <a:r>
                <a:rPr lang="en-US" altLang="ko-KR" sz="1400" spc="-91" dirty="0">
                  <a:solidFill>
                    <a:srgbClr val="FD312E"/>
                  </a:solidFill>
                  <a:latin typeface="LG Smart UI Regular" panose="020B0500000101010101" pitchFamily="50" charset="-127"/>
                  <a:ea typeface="LG Smart UI Regular" panose="020B0500000101010101" pitchFamily="50" charset="-127"/>
                  <a:cs typeface="Poppins Medium"/>
                  <a:sym typeface="Poppins Medium"/>
                </a:rPr>
                <a:t>B2B </a:t>
              </a:r>
              <a:r>
                <a:rPr lang="ko-KR" altLang="en-US" sz="1400" spc="-91" dirty="0">
                  <a:solidFill>
                    <a:srgbClr val="FD312E"/>
                  </a:solidFill>
                  <a:latin typeface="LG Smart UI Regular" panose="020B0500000101010101" pitchFamily="50" charset="-127"/>
                  <a:ea typeface="LG Smart UI Regular" panose="020B0500000101010101" pitchFamily="50" charset="-127"/>
                  <a:cs typeface="Poppins Medium"/>
                  <a:sym typeface="Poppins Medium"/>
                </a:rPr>
                <a:t>마케팅</a:t>
              </a:r>
            </a:p>
          </p:txBody>
        </p:sp>
      </p:grpSp>
      <p:grpSp>
        <p:nvGrpSpPr>
          <p:cNvPr id="36" name="그룹 35"/>
          <p:cNvGrpSpPr/>
          <p:nvPr/>
        </p:nvGrpSpPr>
        <p:grpSpPr>
          <a:xfrm rot="16200000" flipH="1">
            <a:off x="389033" y="3406147"/>
            <a:ext cx="6858019" cy="45723"/>
            <a:chOff x="6029152" y="6229340"/>
            <a:chExt cx="2747046" cy="238138"/>
          </a:xfrm>
        </p:grpSpPr>
        <p:sp>
          <p:nvSpPr>
            <p:cNvPr id="37" name="직사각형 36"/>
            <p:cNvSpPr/>
            <p:nvPr/>
          </p:nvSpPr>
          <p:spPr>
            <a:xfrm>
              <a:off x="6029152" y="6229340"/>
              <a:ext cx="1303836" cy="238125"/>
            </a:xfrm>
            <a:prstGeom prst="rect">
              <a:avLst/>
            </a:prstGeom>
            <a:solidFill>
              <a:srgbClr val="FD31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38" name="직사각형 37"/>
            <p:cNvSpPr/>
            <p:nvPr/>
          </p:nvSpPr>
          <p:spPr>
            <a:xfrm>
              <a:off x="6968946" y="6229343"/>
              <a:ext cx="938189" cy="238125"/>
            </a:xfrm>
            <a:prstGeom prst="rect">
              <a:avLst/>
            </a:prstGeom>
            <a:solidFill>
              <a:srgbClr val="A50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39" name="직사각형 38"/>
            <p:cNvSpPr/>
            <p:nvPr/>
          </p:nvSpPr>
          <p:spPr>
            <a:xfrm>
              <a:off x="7595637" y="6229348"/>
              <a:ext cx="757783" cy="2381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40" name="직사각형 39"/>
            <p:cNvSpPr/>
            <p:nvPr/>
          </p:nvSpPr>
          <p:spPr>
            <a:xfrm>
              <a:off x="8129910" y="6229348"/>
              <a:ext cx="433062" cy="238125"/>
            </a:xfrm>
            <a:prstGeom prst="rect">
              <a:avLst/>
            </a:prstGeom>
            <a:solidFill>
              <a:srgbClr val="1010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41" name="직사각형 40"/>
            <p:cNvSpPr/>
            <p:nvPr/>
          </p:nvSpPr>
          <p:spPr>
            <a:xfrm>
              <a:off x="8482858" y="6229353"/>
              <a:ext cx="293340" cy="238125"/>
            </a:xfrm>
            <a:prstGeom prst="rect">
              <a:avLst/>
            </a:prstGeom>
            <a:solidFill>
              <a:srgbClr val="F0E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grpSp>
      <p:pic>
        <p:nvPicPr>
          <p:cNvPr id="9" name="그림 8">
            <a:extLst>
              <a:ext uri="{FF2B5EF4-FFF2-40B4-BE49-F238E27FC236}">
                <a16:creationId xmlns:a16="http://schemas.microsoft.com/office/drawing/2014/main" id="{B8F91885-370E-131A-CBC4-C5D6649596BF}"/>
              </a:ext>
            </a:extLst>
          </p:cNvPr>
          <p:cNvPicPr>
            <a:picLocks noChangeAspect="1"/>
          </p:cNvPicPr>
          <p:nvPr/>
        </p:nvPicPr>
        <p:blipFill>
          <a:blip r:embed="rId3"/>
          <a:stretch>
            <a:fillRect/>
          </a:stretch>
        </p:blipFill>
        <p:spPr>
          <a:xfrm>
            <a:off x="6788286" y="1052960"/>
            <a:ext cx="2857500" cy="371475"/>
          </a:xfrm>
          <a:prstGeom prst="rect">
            <a:avLst/>
          </a:prstGeom>
        </p:spPr>
      </p:pic>
      <p:pic>
        <p:nvPicPr>
          <p:cNvPr id="7" name="그림 6">
            <a:extLst>
              <a:ext uri="{FF2B5EF4-FFF2-40B4-BE49-F238E27FC236}">
                <a16:creationId xmlns:a16="http://schemas.microsoft.com/office/drawing/2014/main" id="{C3ECA8EF-6EFF-9BD4-0B20-9940AE475331}"/>
              </a:ext>
            </a:extLst>
          </p:cNvPr>
          <p:cNvPicPr>
            <a:picLocks noChangeAspect="1"/>
          </p:cNvPicPr>
          <p:nvPr/>
        </p:nvPicPr>
        <p:blipFill rotWithShape="1">
          <a:blip r:embed="rId4"/>
          <a:srcRect r="6959"/>
          <a:stretch/>
        </p:blipFill>
        <p:spPr>
          <a:xfrm>
            <a:off x="6746198" y="962196"/>
            <a:ext cx="2941675" cy="580999"/>
          </a:xfrm>
          <a:prstGeom prst="rect">
            <a:avLst/>
          </a:prstGeom>
        </p:spPr>
      </p:pic>
      <p:pic>
        <p:nvPicPr>
          <p:cNvPr id="3" name="그림 2">
            <a:extLst>
              <a:ext uri="{FF2B5EF4-FFF2-40B4-BE49-F238E27FC236}">
                <a16:creationId xmlns:a16="http://schemas.microsoft.com/office/drawing/2014/main" id="{A1EA227E-EA31-A253-92E5-378F2972C179}"/>
              </a:ext>
            </a:extLst>
          </p:cNvPr>
          <p:cNvPicPr>
            <a:picLocks noChangeAspect="1"/>
          </p:cNvPicPr>
          <p:nvPr/>
        </p:nvPicPr>
        <p:blipFill>
          <a:blip r:embed="rId5"/>
          <a:stretch>
            <a:fillRect/>
          </a:stretch>
        </p:blipFill>
        <p:spPr>
          <a:xfrm>
            <a:off x="6788286" y="1001065"/>
            <a:ext cx="2954383" cy="423370"/>
          </a:xfrm>
          <a:prstGeom prst="rect">
            <a:avLst/>
          </a:prstGeom>
        </p:spPr>
      </p:pic>
      <p:pic>
        <p:nvPicPr>
          <p:cNvPr id="12" name="그림 11">
            <a:extLst>
              <a:ext uri="{FF2B5EF4-FFF2-40B4-BE49-F238E27FC236}">
                <a16:creationId xmlns:a16="http://schemas.microsoft.com/office/drawing/2014/main" id="{5DB4426C-CC1A-0F1C-1E78-A6ADF37092C0}"/>
              </a:ext>
            </a:extLst>
          </p:cNvPr>
          <p:cNvPicPr>
            <a:picLocks noChangeAspect="1"/>
          </p:cNvPicPr>
          <p:nvPr/>
        </p:nvPicPr>
        <p:blipFill rotWithShape="1">
          <a:blip r:embed="rId6"/>
          <a:srcRect l="71028"/>
          <a:stretch/>
        </p:blipFill>
        <p:spPr>
          <a:xfrm>
            <a:off x="7556970" y="5244555"/>
            <a:ext cx="1320130" cy="1576652"/>
          </a:xfrm>
          <a:prstGeom prst="rect">
            <a:avLst/>
          </a:prstGeom>
        </p:spPr>
      </p:pic>
      <p:pic>
        <p:nvPicPr>
          <p:cNvPr id="6" name="그림 5">
            <a:extLst>
              <a:ext uri="{FF2B5EF4-FFF2-40B4-BE49-F238E27FC236}">
                <a16:creationId xmlns:a16="http://schemas.microsoft.com/office/drawing/2014/main" id="{4D1727AC-C682-2F55-9528-A5E5CCEEBFB1}"/>
              </a:ext>
            </a:extLst>
          </p:cNvPr>
          <p:cNvPicPr>
            <a:picLocks noChangeAspect="1"/>
          </p:cNvPicPr>
          <p:nvPr/>
        </p:nvPicPr>
        <p:blipFill>
          <a:blip r:embed="rId7"/>
          <a:stretch>
            <a:fillRect/>
          </a:stretch>
        </p:blipFill>
        <p:spPr>
          <a:xfrm>
            <a:off x="5762546" y="1788877"/>
            <a:ext cx="6229108" cy="3263961"/>
          </a:xfrm>
          <a:prstGeom prst="rect">
            <a:avLst/>
          </a:prstGeom>
          <a:ln>
            <a:noFill/>
          </a:ln>
          <a:effectLst>
            <a:outerShdw blurRad="292100" dist="139700" dir="2700000" algn="tl" rotWithShape="0">
              <a:srgbClr val="333333">
                <a:alpha val="65000"/>
              </a:srgbClr>
            </a:outerShdw>
          </a:effectLst>
        </p:spPr>
      </p:pic>
      <p:pic>
        <p:nvPicPr>
          <p:cNvPr id="8" name="그림 7">
            <a:extLst>
              <a:ext uri="{FF2B5EF4-FFF2-40B4-BE49-F238E27FC236}">
                <a16:creationId xmlns:a16="http://schemas.microsoft.com/office/drawing/2014/main" id="{EABE8D97-9E05-DF03-E8CA-F40F95FE9ECA}"/>
              </a:ext>
            </a:extLst>
          </p:cNvPr>
          <p:cNvPicPr>
            <a:picLocks noChangeAspect="1"/>
          </p:cNvPicPr>
          <p:nvPr/>
        </p:nvPicPr>
        <p:blipFill rotWithShape="1">
          <a:blip r:embed="rId8"/>
          <a:srcRect r="76669" b="22130"/>
          <a:stretch/>
        </p:blipFill>
        <p:spPr>
          <a:xfrm>
            <a:off x="4052253" y="2382441"/>
            <a:ext cx="1492844" cy="2093117"/>
          </a:xfrm>
          <a:prstGeom prst="rect">
            <a:avLst/>
          </a:prstGeom>
        </p:spPr>
      </p:pic>
      <p:sp>
        <p:nvSpPr>
          <p:cNvPr id="13" name="TextBox 12">
            <a:extLst>
              <a:ext uri="{FF2B5EF4-FFF2-40B4-BE49-F238E27FC236}">
                <a16:creationId xmlns:a16="http://schemas.microsoft.com/office/drawing/2014/main" id="{F8DFAB7E-A479-BCF2-2E68-BBC11AD0D505}"/>
              </a:ext>
            </a:extLst>
          </p:cNvPr>
          <p:cNvSpPr txBox="1"/>
          <p:nvPr/>
        </p:nvSpPr>
        <p:spPr>
          <a:xfrm>
            <a:off x="5401649" y="2920141"/>
            <a:ext cx="538385" cy="369332"/>
          </a:xfrm>
          <a:prstGeom prst="rect">
            <a:avLst/>
          </a:prstGeom>
          <a:noFill/>
        </p:spPr>
        <p:txBody>
          <a:bodyPr wrap="square" rtlCol="0">
            <a:spAutoFit/>
          </a:bodyPr>
          <a:lstStyle/>
          <a:p>
            <a:r>
              <a:rPr lang="en-US" altLang="ko-KR" b="1" dirty="0"/>
              <a:t>;;;</a:t>
            </a:r>
            <a:endParaRPr lang="ko-KR" altLang="en-US" b="1" dirty="0"/>
          </a:p>
        </p:txBody>
      </p:sp>
      <p:pic>
        <p:nvPicPr>
          <p:cNvPr id="4" name="그림 3">
            <a:extLst>
              <a:ext uri="{FF2B5EF4-FFF2-40B4-BE49-F238E27FC236}">
                <a16:creationId xmlns:a16="http://schemas.microsoft.com/office/drawing/2014/main" id="{741E5A04-C750-4A10-A490-F71395C08509}"/>
              </a:ext>
            </a:extLst>
          </p:cNvPr>
          <p:cNvPicPr>
            <a:picLocks noChangeAspect="1"/>
          </p:cNvPicPr>
          <p:nvPr/>
        </p:nvPicPr>
        <p:blipFill rotWithShape="1">
          <a:blip r:embed="rId9">
            <a:extLst>
              <a:ext uri="{BEBA8EAE-BF5A-486C-A8C5-ECC9F3942E4B}">
                <a14:imgProps xmlns:a14="http://schemas.microsoft.com/office/drawing/2010/main">
                  <a14:imgLayer r:embed="rId10">
                    <a14:imgEffect>
                      <a14:artisticBlur/>
                    </a14:imgEffect>
                  </a14:imgLayer>
                </a14:imgProps>
              </a:ext>
            </a:extLst>
          </a:blip>
          <a:srcRect t="11392" r="69923"/>
          <a:stretch/>
        </p:blipFill>
        <p:spPr>
          <a:xfrm>
            <a:off x="5762546" y="2154477"/>
            <a:ext cx="1873537" cy="2892152"/>
          </a:xfrm>
          <a:prstGeom prst="rect">
            <a:avLst/>
          </a:prstGeom>
          <a:ln>
            <a:noFill/>
          </a:ln>
          <a:effectLst/>
        </p:spPr>
      </p:pic>
    </p:spTree>
    <p:extLst>
      <p:ext uri="{BB962C8B-B14F-4D97-AF65-F5344CB8AC3E}">
        <p14:creationId xmlns:p14="http://schemas.microsoft.com/office/powerpoint/2010/main" val="541581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1" y="0"/>
            <a:ext cx="380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latinLnBrk="1">
              <a:buClrTx/>
              <a:buFontTx/>
              <a:buNone/>
            </a:pPr>
            <a:endParaRPr lang="ko-KR" altLang="en-US">
              <a:solidFill>
                <a:srgbClr val="FFFFFF"/>
              </a:solidFill>
            </a:endParaRPr>
          </a:p>
        </p:txBody>
      </p:sp>
      <p:grpSp>
        <p:nvGrpSpPr>
          <p:cNvPr id="22" name="그룹 21"/>
          <p:cNvGrpSpPr/>
          <p:nvPr/>
        </p:nvGrpSpPr>
        <p:grpSpPr>
          <a:xfrm>
            <a:off x="377507" y="2981696"/>
            <a:ext cx="3045463" cy="617619"/>
            <a:chOff x="377506" y="3073598"/>
            <a:chExt cx="3045463" cy="617618"/>
          </a:xfrm>
        </p:grpSpPr>
        <p:sp>
          <p:nvSpPr>
            <p:cNvPr id="43" name="TextBox 42"/>
            <p:cNvSpPr txBox="1"/>
            <p:nvPr/>
          </p:nvSpPr>
          <p:spPr>
            <a:xfrm>
              <a:off x="377506" y="3321885"/>
              <a:ext cx="3045463" cy="369331"/>
            </a:xfrm>
            <a:prstGeom prst="rect">
              <a:avLst/>
            </a:prstGeom>
            <a:noFill/>
          </p:spPr>
          <p:txBody>
            <a:bodyPr wrap="square" rtlCol="0">
              <a:spAutoFit/>
            </a:bodyPr>
            <a:lstStyle/>
            <a:p>
              <a:pPr algn="ctr" latinLnBrk="1">
                <a:buClrTx/>
                <a:buFontTx/>
                <a:buNone/>
              </a:pPr>
              <a:r>
                <a:rPr lang="en-US" altLang="ko-KR" spc="-91" dirty="0">
                  <a:solidFill>
                    <a:srgbClr val="FFFFFF"/>
                  </a:solidFill>
                  <a:latin typeface="LG Smart UI Bold" panose="020B0800000101010101" pitchFamily="50" charset="-127"/>
                  <a:ea typeface="LG Smart UI Bold" panose="020B0800000101010101" pitchFamily="50" charset="-127"/>
                </a:rPr>
                <a:t>B2B </a:t>
              </a:r>
              <a:r>
                <a:rPr lang="ko-KR" altLang="en-US" spc="-91" dirty="0">
                  <a:solidFill>
                    <a:srgbClr val="FFFFFF"/>
                  </a:solidFill>
                  <a:latin typeface="LG Smart UI Bold" panose="020B0800000101010101" pitchFamily="50" charset="-127"/>
                  <a:ea typeface="LG Smart UI Bold" panose="020B0800000101010101" pitchFamily="50" charset="-127"/>
                </a:rPr>
                <a:t>마케터가 하는 일</a:t>
              </a:r>
              <a:r>
                <a:rPr lang="en-US" altLang="ko-KR" spc="-91" dirty="0">
                  <a:solidFill>
                    <a:srgbClr val="FFFFFF"/>
                  </a:solidFill>
                  <a:latin typeface="LG Smart UI Bold" panose="020B0800000101010101" pitchFamily="50" charset="-127"/>
                  <a:ea typeface="LG Smart UI Bold" panose="020B0800000101010101" pitchFamily="50" charset="-127"/>
                </a:rPr>
                <a:t>?</a:t>
              </a:r>
            </a:p>
          </p:txBody>
        </p:sp>
        <p:sp>
          <p:nvSpPr>
            <p:cNvPr id="10" name="직사각형 9"/>
            <p:cNvSpPr/>
            <p:nvPr/>
          </p:nvSpPr>
          <p:spPr>
            <a:xfrm>
              <a:off x="1394298" y="3073598"/>
              <a:ext cx="1011880" cy="307777"/>
            </a:xfrm>
            <a:prstGeom prst="rect">
              <a:avLst/>
            </a:prstGeom>
          </p:spPr>
          <p:txBody>
            <a:bodyPr wrap="none">
              <a:spAutoFit/>
            </a:bodyPr>
            <a:lstStyle/>
            <a:p>
              <a:pPr algn="ctr"/>
              <a:r>
                <a:rPr lang="en-US" altLang="ko-KR" sz="1400" spc="-91" dirty="0">
                  <a:solidFill>
                    <a:srgbClr val="FD312E"/>
                  </a:solidFill>
                  <a:latin typeface="LG Smart UI Regular" panose="020B0500000101010101" pitchFamily="50" charset="-127"/>
                  <a:ea typeface="LG Smart UI Regular" panose="020B0500000101010101" pitchFamily="50" charset="-127"/>
                  <a:cs typeface="Poppins Medium"/>
                  <a:sym typeface="Poppins Medium"/>
                </a:rPr>
                <a:t>B2B </a:t>
              </a:r>
              <a:r>
                <a:rPr lang="ko-KR" altLang="en-US" sz="1400" spc="-91" dirty="0">
                  <a:solidFill>
                    <a:srgbClr val="FD312E"/>
                  </a:solidFill>
                  <a:latin typeface="LG Smart UI Regular" panose="020B0500000101010101" pitchFamily="50" charset="-127"/>
                  <a:ea typeface="LG Smart UI Regular" panose="020B0500000101010101" pitchFamily="50" charset="-127"/>
                  <a:cs typeface="Poppins Medium"/>
                  <a:sym typeface="Poppins Medium"/>
                </a:rPr>
                <a:t>마케팅</a:t>
              </a:r>
            </a:p>
          </p:txBody>
        </p:sp>
      </p:grpSp>
      <p:grpSp>
        <p:nvGrpSpPr>
          <p:cNvPr id="36" name="그룹 35"/>
          <p:cNvGrpSpPr/>
          <p:nvPr/>
        </p:nvGrpSpPr>
        <p:grpSpPr>
          <a:xfrm rot="16200000" flipH="1">
            <a:off x="389033" y="3406147"/>
            <a:ext cx="6858019" cy="45723"/>
            <a:chOff x="6029152" y="6229340"/>
            <a:chExt cx="2747046" cy="238138"/>
          </a:xfrm>
        </p:grpSpPr>
        <p:sp>
          <p:nvSpPr>
            <p:cNvPr id="37" name="직사각형 36"/>
            <p:cNvSpPr/>
            <p:nvPr/>
          </p:nvSpPr>
          <p:spPr>
            <a:xfrm>
              <a:off x="6029152" y="6229340"/>
              <a:ext cx="1303836" cy="238125"/>
            </a:xfrm>
            <a:prstGeom prst="rect">
              <a:avLst/>
            </a:prstGeom>
            <a:solidFill>
              <a:srgbClr val="FD31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38" name="직사각형 37"/>
            <p:cNvSpPr/>
            <p:nvPr/>
          </p:nvSpPr>
          <p:spPr>
            <a:xfrm>
              <a:off x="6968946" y="6229343"/>
              <a:ext cx="938189" cy="238125"/>
            </a:xfrm>
            <a:prstGeom prst="rect">
              <a:avLst/>
            </a:prstGeom>
            <a:solidFill>
              <a:srgbClr val="A50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39" name="직사각형 38"/>
            <p:cNvSpPr/>
            <p:nvPr/>
          </p:nvSpPr>
          <p:spPr>
            <a:xfrm>
              <a:off x="7595637" y="6229348"/>
              <a:ext cx="757783" cy="2381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40" name="직사각형 39"/>
            <p:cNvSpPr/>
            <p:nvPr/>
          </p:nvSpPr>
          <p:spPr>
            <a:xfrm>
              <a:off x="8129910" y="6229348"/>
              <a:ext cx="433062" cy="238125"/>
            </a:xfrm>
            <a:prstGeom prst="rect">
              <a:avLst/>
            </a:prstGeom>
            <a:solidFill>
              <a:srgbClr val="1010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41" name="직사각형 40"/>
            <p:cNvSpPr/>
            <p:nvPr/>
          </p:nvSpPr>
          <p:spPr>
            <a:xfrm>
              <a:off x="8482858" y="6229353"/>
              <a:ext cx="293340" cy="238125"/>
            </a:xfrm>
            <a:prstGeom prst="rect">
              <a:avLst/>
            </a:prstGeom>
            <a:solidFill>
              <a:srgbClr val="F0E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grpSp>
      <p:pic>
        <p:nvPicPr>
          <p:cNvPr id="9" name="그림 8">
            <a:extLst>
              <a:ext uri="{FF2B5EF4-FFF2-40B4-BE49-F238E27FC236}">
                <a16:creationId xmlns:a16="http://schemas.microsoft.com/office/drawing/2014/main" id="{B8F91885-370E-131A-CBC4-C5D6649596BF}"/>
              </a:ext>
            </a:extLst>
          </p:cNvPr>
          <p:cNvPicPr>
            <a:picLocks noChangeAspect="1"/>
          </p:cNvPicPr>
          <p:nvPr/>
        </p:nvPicPr>
        <p:blipFill>
          <a:blip r:embed="rId3"/>
          <a:stretch>
            <a:fillRect/>
          </a:stretch>
        </p:blipFill>
        <p:spPr>
          <a:xfrm>
            <a:off x="6788286" y="1052960"/>
            <a:ext cx="2857500" cy="371475"/>
          </a:xfrm>
          <a:prstGeom prst="rect">
            <a:avLst/>
          </a:prstGeom>
        </p:spPr>
      </p:pic>
      <p:pic>
        <p:nvPicPr>
          <p:cNvPr id="7" name="그림 6">
            <a:extLst>
              <a:ext uri="{FF2B5EF4-FFF2-40B4-BE49-F238E27FC236}">
                <a16:creationId xmlns:a16="http://schemas.microsoft.com/office/drawing/2014/main" id="{C3ECA8EF-6EFF-9BD4-0B20-9940AE475331}"/>
              </a:ext>
            </a:extLst>
          </p:cNvPr>
          <p:cNvPicPr>
            <a:picLocks noChangeAspect="1"/>
          </p:cNvPicPr>
          <p:nvPr/>
        </p:nvPicPr>
        <p:blipFill rotWithShape="1">
          <a:blip r:embed="rId4"/>
          <a:srcRect r="6959"/>
          <a:stretch/>
        </p:blipFill>
        <p:spPr>
          <a:xfrm>
            <a:off x="6746198" y="962196"/>
            <a:ext cx="2941675" cy="580999"/>
          </a:xfrm>
          <a:prstGeom prst="rect">
            <a:avLst/>
          </a:prstGeom>
        </p:spPr>
      </p:pic>
      <p:pic>
        <p:nvPicPr>
          <p:cNvPr id="3" name="그림 2">
            <a:extLst>
              <a:ext uri="{FF2B5EF4-FFF2-40B4-BE49-F238E27FC236}">
                <a16:creationId xmlns:a16="http://schemas.microsoft.com/office/drawing/2014/main" id="{A1EA227E-EA31-A253-92E5-378F2972C179}"/>
              </a:ext>
            </a:extLst>
          </p:cNvPr>
          <p:cNvPicPr>
            <a:picLocks noChangeAspect="1"/>
          </p:cNvPicPr>
          <p:nvPr/>
        </p:nvPicPr>
        <p:blipFill>
          <a:blip r:embed="rId5"/>
          <a:stretch>
            <a:fillRect/>
          </a:stretch>
        </p:blipFill>
        <p:spPr>
          <a:xfrm>
            <a:off x="6788286" y="1001065"/>
            <a:ext cx="2954383" cy="423370"/>
          </a:xfrm>
          <a:prstGeom prst="rect">
            <a:avLst/>
          </a:prstGeom>
        </p:spPr>
      </p:pic>
      <p:pic>
        <p:nvPicPr>
          <p:cNvPr id="12" name="그림 11">
            <a:extLst>
              <a:ext uri="{FF2B5EF4-FFF2-40B4-BE49-F238E27FC236}">
                <a16:creationId xmlns:a16="http://schemas.microsoft.com/office/drawing/2014/main" id="{5DB4426C-CC1A-0F1C-1E78-A6ADF37092C0}"/>
              </a:ext>
            </a:extLst>
          </p:cNvPr>
          <p:cNvPicPr>
            <a:picLocks noChangeAspect="1"/>
          </p:cNvPicPr>
          <p:nvPr/>
        </p:nvPicPr>
        <p:blipFill rotWithShape="1">
          <a:blip r:embed="rId6"/>
          <a:srcRect l="71028"/>
          <a:stretch/>
        </p:blipFill>
        <p:spPr>
          <a:xfrm>
            <a:off x="7556970" y="5244555"/>
            <a:ext cx="1320130" cy="1576652"/>
          </a:xfrm>
          <a:prstGeom prst="rect">
            <a:avLst/>
          </a:prstGeom>
        </p:spPr>
      </p:pic>
      <p:pic>
        <p:nvPicPr>
          <p:cNvPr id="8" name="그림 7">
            <a:extLst>
              <a:ext uri="{FF2B5EF4-FFF2-40B4-BE49-F238E27FC236}">
                <a16:creationId xmlns:a16="http://schemas.microsoft.com/office/drawing/2014/main" id="{EABE8D97-9E05-DF03-E8CA-F40F95FE9ECA}"/>
              </a:ext>
            </a:extLst>
          </p:cNvPr>
          <p:cNvPicPr>
            <a:picLocks noChangeAspect="1"/>
          </p:cNvPicPr>
          <p:nvPr/>
        </p:nvPicPr>
        <p:blipFill rotWithShape="1">
          <a:blip r:embed="rId7"/>
          <a:srcRect r="76669" b="22130"/>
          <a:stretch/>
        </p:blipFill>
        <p:spPr>
          <a:xfrm>
            <a:off x="6201359" y="2615386"/>
            <a:ext cx="1492844" cy="2093117"/>
          </a:xfrm>
          <a:prstGeom prst="rect">
            <a:avLst/>
          </a:prstGeom>
        </p:spPr>
      </p:pic>
      <p:sp>
        <p:nvSpPr>
          <p:cNvPr id="13" name="TextBox 12">
            <a:extLst>
              <a:ext uri="{FF2B5EF4-FFF2-40B4-BE49-F238E27FC236}">
                <a16:creationId xmlns:a16="http://schemas.microsoft.com/office/drawing/2014/main" id="{F8DFAB7E-A479-BCF2-2E68-BBC11AD0D505}"/>
              </a:ext>
            </a:extLst>
          </p:cNvPr>
          <p:cNvSpPr txBox="1"/>
          <p:nvPr/>
        </p:nvSpPr>
        <p:spPr>
          <a:xfrm>
            <a:off x="7550755" y="3153086"/>
            <a:ext cx="538385" cy="369332"/>
          </a:xfrm>
          <a:prstGeom prst="rect">
            <a:avLst/>
          </a:prstGeom>
          <a:noFill/>
        </p:spPr>
        <p:txBody>
          <a:bodyPr wrap="square" rtlCol="0">
            <a:spAutoFit/>
          </a:bodyPr>
          <a:lstStyle/>
          <a:p>
            <a:r>
              <a:rPr lang="en-US" altLang="ko-KR" b="1" dirty="0"/>
              <a:t>!!!!</a:t>
            </a:r>
            <a:endParaRPr lang="ko-KR" altLang="en-US" b="1" dirty="0"/>
          </a:p>
        </p:txBody>
      </p:sp>
      <p:pic>
        <p:nvPicPr>
          <p:cNvPr id="2" name="그림 1">
            <a:extLst>
              <a:ext uri="{FF2B5EF4-FFF2-40B4-BE49-F238E27FC236}">
                <a16:creationId xmlns:a16="http://schemas.microsoft.com/office/drawing/2014/main" id="{F5D6768E-9D6F-15CB-C66A-A0F8E3AB5450}"/>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7677" b="90157" l="1991" r="95747">
                        <a14:foregroundMark x1="7783" y1="25984" x2="61991" y2="66535"/>
                        <a14:foregroundMark x1="61991" y1="66535" x2="61991" y2="66535"/>
                        <a14:foregroundMark x1="54299" y1="74606" x2="6606" y2="38780"/>
                        <a14:foregroundMark x1="5792" y1="68701" x2="13937" y2="50591"/>
                        <a14:foregroundMark x1="13937" y1="50591" x2="58733" y2="15551"/>
                        <a14:foregroundMark x1="58733" y1="15551" x2="58733" y2="15945"/>
                        <a14:foregroundMark x1="1991" y1="60827" x2="52127" y2="15945"/>
                        <a14:foregroundMark x1="60000" y1="49016" x2="71312" y2="31299"/>
                        <a14:foregroundMark x1="71312" y1="31299" x2="95747" y2="12795"/>
                        <a14:foregroundMark x1="83620" y1="53150" x2="93665" y2="16339"/>
                        <a14:foregroundMark x1="88326" y1="65551" x2="95475" y2="25591"/>
                        <a14:foregroundMark x1="95475" y1="25591" x2="94570" y2="19685"/>
                        <a14:foregroundMark x1="83167" y1="32283" x2="94661" y2="29921"/>
                        <a14:foregroundMark x1="94661" y1="29921" x2="95023" y2="31693"/>
                        <a14:foregroundMark x1="39005" y1="15551" x2="47149" y2="12402"/>
                        <a14:foregroundMark x1="47149" y1="12402" x2="53665" y2="14961"/>
                        <a14:foregroundMark x1="47873" y1="9252" x2="39638" y2="15551"/>
                        <a14:foregroundMark x1="39638" y1="15551" x2="40543" y2="18898"/>
                        <a14:foregroundMark x1="15837" y1="18701" x2="7783" y2="25984"/>
                        <a14:foregroundMark x1="7783" y1="25984" x2="13937" y2="37795"/>
                        <a14:foregroundMark x1="13937" y1="37795" x2="24344" y2="20276"/>
                        <a14:foregroundMark x1="24344" y1="20276" x2="15294" y2="15748"/>
                        <a14:foregroundMark x1="15294" y1="15748" x2="12489" y2="19685"/>
                        <a14:foregroundMark x1="14751" y1="13386" x2="9231" y2="10827"/>
                        <a14:foregroundMark x1="12217" y1="10039" x2="12489" y2="14961"/>
                        <a14:foregroundMark x1="11493" y1="7874" x2="14027" y2="23622"/>
                        <a14:foregroundMark x1="15023" y1="30118" x2="18914" y2="47244"/>
                        <a14:foregroundMark x1="21176" y1="34646" x2="24072" y2="47441"/>
                        <a14:foregroundMark x1="90045" y1="78346" x2="92579" y2="90157"/>
                      </a14:backgroundRemoval>
                    </a14:imgEffect>
                  </a14:imgLayer>
                </a14:imgProps>
              </a:ext>
            </a:extLst>
          </a:blip>
          <a:srcRect r="70196" b="28240"/>
          <a:stretch/>
        </p:blipFill>
        <p:spPr>
          <a:xfrm flipH="1">
            <a:off x="8380533" y="2411448"/>
            <a:ext cx="2116005" cy="2342196"/>
          </a:xfrm>
          <a:prstGeom prst="rect">
            <a:avLst/>
          </a:prstGeom>
        </p:spPr>
      </p:pic>
      <p:pic>
        <p:nvPicPr>
          <p:cNvPr id="11" name="그림 10">
            <a:extLst>
              <a:ext uri="{FF2B5EF4-FFF2-40B4-BE49-F238E27FC236}">
                <a16:creationId xmlns:a16="http://schemas.microsoft.com/office/drawing/2014/main" id="{CDAD277F-C81A-D54A-D780-75D28A7336B6}"/>
              </a:ext>
            </a:extLst>
          </p:cNvPr>
          <p:cNvPicPr>
            <a:picLocks noChangeAspect="1"/>
          </p:cNvPicPr>
          <p:nvPr/>
        </p:nvPicPr>
        <p:blipFill>
          <a:blip r:embed="rId10"/>
          <a:stretch>
            <a:fillRect/>
          </a:stretch>
        </p:blipFill>
        <p:spPr>
          <a:xfrm>
            <a:off x="8516721" y="2309047"/>
            <a:ext cx="1567368" cy="423370"/>
          </a:xfrm>
          <a:prstGeom prst="rect">
            <a:avLst/>
          </a:prstGeom>
        </p:spPr>
      </p:pic>
      <p:pic>
        <p:nvPicPr>
          <p:cNvPr id="14" name="그림 13">
            <a:extLst>
              <a:ext uri="{FF2B5EF4-FFF2-40B4-BE49-F238E27FC236}">
                <a16:creationId xmlns:a16="http://schemas.microsoft.com/office/drawing/2014/main" id="{5B17458F-865A-506B-7B96-0E0916560A61}"/>
              </a:ext>
            </a:extLst>
          </p:cNvPr>
          <p:cNvPicPr>
            <a:picLocks noChangeAspect="1"/>
          </p:cNvPicPr>
          <p:nvPr/>
        </p:nvPicPr>
        <p:blipFill>
          <a:blip r:embed="rId10"/>
          <a:stretch>
            <a:fillRect/>
          </a:stretch>
        </p:blipFill>
        <p:spPr>
          <a:xfrm>
            <a:off x="9438535" y="4218058"/>
            <a:ext cx="645554" cy="174374"/>
          </a:xfrm>
          <a:prstGeom prst="rect">
            <a:avLst/>
          </a:prstGeom>
        </p:spPr>
      </p:pic>
    </p:spTree>
    <p:extLst>
      <p:ext uri="{BB962C8B-B14F-4D97-AF65-F5344CB8AC3E}">
        <p14:creationId xmlns:p14="http://schemas.microsoft.com/office/powerpoint/2010/main" val="698346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1" y="0"/>
            <a:ext cx="380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latinLnBrk="1">
              <a:buClrTx/>
              <a:buFontTx/>
              <a:buNone/>
            </a:pPr>
            <a:endParaRPr lang="ko-KR" altLang="en-US">
              <a:solidFill>
                <a:srgbClr val="FFFFFF"/>
              </a:solidFill>
            </a:endParaRPr>
          </a:p>
        </p:txBody>
      </p:sp>
      <p:grpSp>
        <p:nvGrpSpPr>
          <p:cNvPr id="22" name="그룹 21"/>
          <p:cNvGrpSpPr/>
          <p:nvPr/>
        </p:nvGrpSpPr>
        <p:grpSpPr>
          <a:xfrm>
            <a:off x="377507" y="2981696"/>
            <a:ext cx="3045463" cy="617619"/>
            <a:chOff x="377506" y="3073598"/>
            <a:chExt cx="3045463" cy="617618"/>
          </a:xfrm>
        </p:grpSpPr>
        <p:sp>
          <p:nvSpPr>
            <p:cNvPr id="43" name="TextBox 42"/>
            <p:cNvSpPr txBox="1"/>
            <p:nvPr/>
          </p:nvSpPr>
          <p:spPr>
            <a:xfrm>
              <a:off x="377506" y="3321885"/>
              <a:ext cx="3045463" cy="369331"/>
            </a:xfrm>
            <a:prstGeom prst="rect">
              <a:avLst/>
            </a:prstGeom>
            <a:noFill/>
          </p:spPr>
          <p:txBody>
            <a:bodyPr wrap="square" rtlCol="0">
              <a:spAutoFit/>
            </a:bodyPr>
            <a:lstStyle/>
            <a:p>
              <a:pPr algn="ctr" latinLnBrk="1">
                <a:buClrTx/>
                <a:buFontTx/>
                <a:buNone/>
              </a:pPr>
              <a:r>
                <a:rPr lang="en-US" altLang="ko-KR" spc="-91" dirty="0">
                  <a:solidFill>
                    <a:srgbClr val="FFFFFF"/>
                  </a:solidFill>
                  <a:latin typeface="LG Smart UI Bold" panose="020B0800000101010101" pitchFamily="50" charset="-127"/>
                  <a:ea typeface="LG Smart UI Bold" panose="020B0800000101010101" pitchFamily="50" charset="-127"/>
                </a:rPr>
                <a:t>B2B </a:t>
              </a:r>
              <a:r>
                <a:rPr lang="ko-KR" altLang="en-US" spc="-91" dirty="0">
                  <a:solidFill>
                    <a:srgbClr val="FFFFFF"/>
                  </a:solidFill>
                  <a:latin typeface="LG Smart UI Bold" panose="020B0800000101010101" pitchFamily="50" charset="-127"/>
                  <a:ea typeface="LG Smart UI Bold" panose="020B0800000101010101" pitchFamily="50" charset="-127"/>
                </a:rPr>
                <a:t>마케터가 하는 일</a:t>
              </a:r>
              <a:r>
                <a:rPr lang="en-US" altLang="ko-KR" spc="-91" dirty="0">
                  <a:solidFill>
                    <a:srgbClr val="FFFFFF"/>
                  </a:solidFill>
                  <a:latin typeface="LG Smart UI Bold" panose="020B0800000101010101" pitchFamily="50" charset="-127"/>
                  <a:ea typeface="LG Smart UI Bold" panose="020B0800000101010101" pitchFamily="50" charset="-127"/>
                </a:rPr>
                <a:t>?</a:t>
              </a:r>
            </a:p>
          </p:txBody>
        </p:sp>
        <p:sp>
          <p:nvSpPr>
            <p:cNvPr id="10" name="직사각형 9"/>
            <p:cNvSpPr/>
            <p:nvPr/>
          </p:nvSpPr>
          <p:spPr>
            <a:xfrm>
              <a:off x="1394298" y="3073598"/>
              <a:ext cx="1011880" cy="307777"/>
            </a:xfrm>
            <a:prstGeom prst="rect">
              <a:avLst/>
            </a:prstGeom>
          </p:spPr>
          <p:txBody>
            <a:bodyPr wrap="none">
              <a:spAutoFit/>
            </a:bodyPr>
            <a:lstStyle/>
            <a:p>
              <a:pPr algn="ctr"/>
              <a:r>
                <a:rPr lang="en-US" altLang="ko-KR" sz="1400" spc="-91" dirty="0">
                  <a:solidFill>
                    <a:srgbClr val="FD312E"/>
                  </a:solidFill>
                  <a:latin typeface="LG Smart UI Regular" panose="020B0500000101010101" pitchFamily="50" charset="-127"/>
                  <a:ea typeface="LG Smart UI Regular" panose="020B0500000101010101" pitchFamily="50" charset="-127"/>
                  <a:cs typeface="Poppins Medium"/>
                  <a:sym typeface="Poppins Medium"/>
                </a:rPr>
                <a:t>B2B </a:t>
              </a:r>
              <a:r>
                <a:rPr lang="ko-KR" altLang="en-US" sz="1400" spc="-91" dirty="0">
                  <a:solidFill>
                    <a:srgbClr val="FD312E"/>
                  </a:solidFill>
                  <a:latin typeface="LG Smart UI Regular" panose="020B0500000101010101" pitchFamily="50" charset="-127"/>
                  <a:ea typeface="LG Smart UI Regular" panose="020B0500000101010101" pitchFamily="50" charset="-127"/>
                  <a:cs typeface="Poppins Medium"/>
                  <a:sym typeface="Poppins Medium"/>
                </a:rPr>
                <a:t>마케팅</a:t>
              </a:r>
            </a:p>
          </p:txBody>
        </p:sp>
      </p:grpSp>
      <p:grpSp>
        <p:nvGrpSpPr>
          <p:cNvPr id="36" name="그룹 35"/>
          <p:cNvGrpSpPr/>
          <p:nvPr/>
        </p:nvGrpSpPr>
        <p:grpSpPr>
          <a:xfrm rot="16200000" flipH="1">
            <a:off x="389033" y="3406147"/>
            <a:ext cx="6858019" cy="45723"/>
            <a:chOff x="6029152" y="6229340"/>
            <a:chExt cx="2747046" cy="238138"/>
          </a:xfrm>
        </p:grpSpPr>
        <p:sp>
          <p:nvSpPr>
            <p:cNvPr id="37" name="직사각형 36"/>
            <p:cNvSpPr/>
            <p:nvPr/>
          </p:nvSpPr>
          <p:spPr>
            <a:xfrm>
              <a:off x="6029152" y="6229340"/>
              <a:ext cx="1303836" cy="238125"/>
            </a:xfrm>
            <a:prstGeom prst="rect">
              <a:avLst/>
            </a:prstGeom>
            <a:solidFill>
              <a:srgbClr val="FD31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38" name="직사각형 37"/>
            <p:cNvSpPr/>
            <p:nvPr/>
          </p:nvSpPr>
          <p:spPr>
            <a:xfrm>
              <a:off x="6968946" y="6229343"/>
              <a:ext cx="938189" cy="238125"/>
            </a:xfrm>
            <a:prstGeom prst="rect">
              <a:avLst/>
            </a:prstGeom>
            <a:solidFill>
              <a:srgbClr val="A50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39" name="직사각형 38"/>
            <p:cNvSpPr/>
            <p:nvPr/>
          </p:nvSpPr>
          <p:spPr>
            <a:xfrm>
              <a:off x="7595637" y="6229348"/>
              <a:ext cx="757783" cy="2381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40" name="직사각형 39"/>
            <p:cNvSpPr/>
            <p:nvPr/>
          </p:nvSpPr>
          <p:spPr>
            <a:xfrm>
              <a:off x="8129910" y="6229348"/>
              <a:ext cx="433062" cy="238125"/>
            </a:xfrm>
            <a:prstGeom prst="rect">
              <a:avLst/>
            </a:prstGeom>
            <a:solidFill>
              <a:srgbClr val="1010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41" name="직사각형 40"/>
            <p:cNvSpPr/>
            <p:nvPr/>
          </p:nvSpPr>
          <p:spPr>
            <a:xfrm>
              <a:off x="8482858" y="6229353"/>
              <a:ext cx="293340" cy="238125"/>
            </a:xfrm>
            <a:prstGeom prst="rect">
              <a:avLst/>
            </a:prstGeom>
            <a:solidFill>
              <a:srgbClr val="F0E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grpSp>
      <p:pic>
        <p:nvPicPr>
          <p:cNvPr id="9" name="그림 8">
            <a:extLst>
              <a:ext uri="{FF2B5EF4-FFF2-40B4-BE49-F238E27FC236}">
                <a16:creationId xmlns:a16="http://schemas.microsoft.com/office/drawing/2014/main" id="{B8F91885-370E-131A-CBC4-C5D6649596BF}"/>
              </a:ext>
            </a:extLst>
          </p:cNvPr>
          <p:cNvPicPr>
            <a:picLocks noChangeAspect="1"/>
          </p:cNvPicPr>
          <p:nvPr/>
        </p:nvPicPr>
        <p:blipFill>
          <a:blip r:embed="rId3"/>
          <a:stretch>
            <a:fillRect/>
          </a:stretch>
        </p:blipFill>
        <p:spPr>
          <a:xfrm>
            <a:off x="6788286" y="1052960"/>
            <a:ext cx="2857500" cy="371475"/>
          </a:xfrm>
          <a:prstGeom prst="rect">
            <a:avLst/>
          </a:prstGeom>
        </p:spPr>
      </p:pic>
      <p:pic>
        <p:nvPicPr>
          <p:cNvPr id="4" name="그림 3">
            <a:extLst>
              <a:ext uri="{FF2B5EF4-FFF2-40B4-BE49-F238E27FC236}">
                <a16:creationId xmlns:a16="http://schemas.microsoft.com/office/drawing/2014/main" id="{6B9C3EF9-4258-D2F4-180D-D02491DE4262}"/>
              </a:ext>
            </a:extLst>
          </p:cNvPr>
          <p:cNvPicPr>
            <a:picLocks noChangeAspect="1"/>
          </p:cNvPicPr>
          <p:nvPr/>
        </p:nvPicPr>
        <p:blipFill rotWithShape="1">
          <a:blip r:embed="rId4"/>
          <a:srcRect l="34202" r="32797"/>
          <a:stretch/>
        </p:blipFill>
        <p:spPr>
          <a:xfrm>
            <a:off x="7359523" y="4809926"/>
            <a:ext cx="1798203" cy="1885410"/>
          </a:xfrm>
          <a:prstGeom prst="rect">
            <a:avLst/>
          </a:prstGeom>
        </p:spPr>
      </p:pic>
      <p:pic>
        <p:nvPicPr>
          <p:cNvPr id="7" name="그림 6">
            <a:extLst>
              <a:ext uri="{FF2B5EF4-FFF2-40B4-BE49-F238E27FC236}">
                <a16:creationId xmlns:a16="http://schemas.microsoft.com/office/drawing/2014/main" id="{C3ECA8EF-6EFF-9BD4-0B20-9940AE475331}"/>
              </a:ext>
            </a:extLst>
          </p:cNvPr>
          <p:cNvPicPr>
            <a:picLocks noChangeAspect="1"/>
          </p:cNvPicPr>
          <p:nvPr/>
        </p:nvPicPr>
        <p:blipFill rotWithShape="1">
          <a:blip r:embed="rId5"/>
          <a:srcRect r="6959"/>
          <a:stretch/>
        </p:blipFill>
        <p:spPr>
          <a:xfrm>
            <a:off x="6746198" y="962196"/>
            <a:ext cx="2941675" cy="580999"/>
          </a:xfrm>
          <a:prstGeom prst="rect">
            <a:avLst/>
          </a:prstGeom>
        </p:spPr>
      </p:pic>
      <p:pic>
        <p:nvPicPr>
          <p:cNvPr id="3" name="그림 2">
            <a:extLst>
              <a:ext uri="{FF2B5EF4-FFF2-40B4-BE49-F238E27FC236}">
                <a16:creationId xmlns:a16="http://schemas.microsoft.com/office/drawing/2014/main" id="{A1EA227E-EA31-A253-92E5-378F2972C179}"/>
              </a:ext>
            </a:extLst>
          </p:cNvPr>
          <p:cNvPicPr>
            <a:picLocks noChangeAspect="1"/>
          </p:cNvPicPr>
          <p:nvPr/>
        </p:nvPicPr>
        <p:blipFill>
          <a:blip r:embed="rId6"/>
          <a:stretch>
            <a:fillRect/>
          </a:stretch>
        </p:blipFill>
        <p:spPr>
          <a:xfrm>
            <a:off x="6788286" y="1001065"/>
            <a:ext cx="2954383" cy="423370"/>
          </a:xfrm>
          <a:prstGeom prst="rect">
            <a:avLst/>
          </a:prstGeom>
        </p:spPr>
      </p:pic>
      <p:pic>
        <p:nvPicPr>
          <p:cNvPr id="12" name="그림 11">
            <a:extLst>
              <a:ext uri="{FF2B5EF4-FFF2-40B4-BE49-F238E27FC236}">
                <a16:creationId xmlns:a16="http://schemas.microsoft.com/office/drawing/2014/main" id="{5DB4426C-CC1A-0F1C-1E78-A6ADF37092C0}"/>
              </a:ext>
            </a:extLst>
          </p:cNvPr>
          <p:cNvPicPr>
            <a:picLocks noChangeAspect="1"/>
          </p:cNvPicPr>
          <p:nvPr/>
        </p:nvPicPr>
        <p:blipFill rotWithShape="1">
          <a:blip r:embed="rId4"/>
          <a:srcRect l="71028"/>
          <a:stretch/>
        </p:blipFill>
        <p:spPr>
          <a:xfrm>
            <a:off x="7473470" y="4860883"/>
            <a:ext cx="1584013" cy="1891811"/>
          </a:xfrm>
          <a:prstGeom prst="rect">
            <a:avLst/>
          </a:prstGeom>
        </p:spPr>
      </p:pic>
      <p:pic>
        <p:nvPicPr>
          <p:cNvPr id="6" name="그림 5">
            <a:extLst>
              <a:ext uri="{FF2B5EF4-FFF2-40B4-BE49-F238E27FC236}">
                <a16:creationId xmlns:a16="http://schemas.microsoft.com/office/drawing/2014/main" id="{9E517929-767D-943D-0C53-C62759D9B8A2}"/>
              </a:ext>
            </a:extLst>
          </p:cNvPr>
          <p:cNvPicPr>
            <a:picLocks noChangeAspect="1"/>
          </p:cNvPicPr>
          <p:nvPr/>
        </p:nvPicPr>
        <p:blipFill>
          <a:blip r:embed="rId7"/>
          <a:stretch>
            <a:fillRect/>
          </a:stretch>
        </p:blipFill>
        <p:spPr>
          <a:xfrm>
            <a:off x="4495140" y="1839006"/>
            <a:ext cx="7443789" cy="2781953"/>
          </a:xfrm>
          <a:prstGeom prst="rect">
            <a:avLst/>
          </a:prstGeom>
        </p:spPr>
      </p:pic>
      <p:pic>
        <p:nvPicPr>
          <p:cNvPr id="13" name="그림 12">
            <a:extLst>
              <a:ext uri="{FF2B5EF4-FFF2-40B4-BE49-F238E27FC236}">
                <a16:creationId xmlns:a16="http://schemas.microsoft.com/office/drawing/2014/main" id="{830484F9-66E1-9E6F-6E33-93243D002C18}"/>
              </a:ext>
            </a:extLst>
          </p:cNvPr>
          <p:cNvPicPr>
            <a:picLocks noChangeAspect="1"/>
          </p:cNvPicPr>
          <p:nvPr/>
        </p:nvPicPr>
        <p:blipFill>
          <a:blip r:embed="rId8"/>
          <a:stretch>
            <a:fillRect/>
          </a:stretch>
        </p:blipFill>
        <p:spPr>
          <a:xfrm>
            <a:off x="4988842" y="3823552"/>
            <a:ext cx="645554" cy="174374"/>
          </a:xfrm>
          <a:prstGeom prst="rect">
            <a:avLst/>
          </a:prstGeom>
        </p:spPr>
      </p:pic>
    </p:spTree>
    <p:extLst>
      <p:ext uri="{BB962C8B-B14F-4D97-AF65-F5344CB8AC3E}">
        <p14:creationId xmlns:p14="http://schemas.microsoft.com/office/powerpoint/2010/main" val="1073611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1" y="0"/>
            <a:ext cx="380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latinLnBrk="1">
              <a:buClrTx/>
              <a:buFontTx/>
              <a:buNone/>
            </a:pPr>
            <a:endParaRPr lang="ko-KR" altLang="en-US">
              <a:solidFill>
                <a:srgbClr val="FFFFFF"/>
              </a:solidFill>
            </a:endParaRPr>
          </a:p>
        </p:txBody>
      </p:sp>
      <p:grpSp>
        <p:nvGrpSpPr>
          <p:cNvPr id="22" name="그룹 21"/>
          <p:cNvGrpSpPr/>
          <p:nvPr/>
        </p:nvGrpSpPr>
        <p:grpSpPr>
          <a:xfrm>
            <a:off x="377507" y="2981696"/>
            <a:ext cx="3045463" cy="617619"/>
            <a:chOff x="377506" y="3073598"/>
            <a:chExt cx="3045463" cy="617618"/>
          </a:xfrm>
        </p:grpSpPr>
        <p:sp>
          <p:nvSpPr>
            <p:cNvPr id="43" name="TextBox 42"/>
            <p:cNvSpPr txBox="1"/>
            <p:nvPr/>
          </p:nvSpPr>
          <p:spPr>
            <a:xfrm>
              <a:off x="377506" y="3321885"/>
              <a:ext cx="3045463" cy="369331"/>
            </a:xfrm>
            <a:prstGeom prst="rect">
              <a:avLst/>
            </a:prstGeom>
            <a:noFill/>
          </p:spPr>
          <p:txBody>
            <a:bodyPr wrap="square" rtlCol="0">
              <a:spAutoFit/>
            </a:bodyPr>
            <a:lstStyle/>
            <a:p>
              <a:pPr algn="ctr" latinLnBrk="1">
                <a:buClrTx/>
                <a:buFontTx/>
                <a:buNone/>
              </a:pPr>
              <a:r>
                <a:rPr lang="en-US" altLang="ko-KR" spc="-91" dirty="0">
                  <a:solidFill>
                    <a:srgbClr val="FFFFFF"/>
                  </a:solidFill>
                  <a:latin typeface="LG Smart UI Bold" panose="020B0800000101010101" pitchFamily="50" charset="-127"/>
                  <a:ea typeface="LG Smart UI Bold" panose="020B0800000101010101" pitchFamily="50" charset="-127"/>
                </a:rPr>
                <a:t>B2B </a:t>
              </a:r>
              <a:r>
                <a:rPr lang="ko-KR" altLang="en-US" spc="-91" dirty="0">
                  <a:solidFill>
                    <a:srgbClr val="FFFFFF"/>
                  </a:solidFill>
                  <a:latin typeface="LG Smart UI Bold" panose="020B0800000101010101" pitchFamily="50" charset="-127"/>
                  <a:ea typeface="LG Smart UI Bold" panose="020B0800000101010101" pitchFamily="50" charset="-127"/>
                </a:rPr>
                <a:t>마케터가 하는 일</a:t>
              </a:r>
              <a:r>
                <a:rPr lang="en-US" altLang="ko-KR" spc="-91" dirty="0">
                  <a:solidFill>
                    <a:srgbClr val="FFFFFF"/>
                  </a:solidFill>
                  <a:latin typeface="LG Smart UI Bold" panose="020B0800000101010101" pitchFamily="50" charset="-127"/>
                  <a:ea typeface="LG Smart UI Bold" panose="020B0800000101010101" pitchFamily="50" charset="-127"/>
                </a:rPr>
                <a:t>?</a:t>
              </a:r>
            </a:p>
          </p:txBody>
        </p:sp>
        <p:sp>
          <p:nvSpPr>
            <p:cNvPr id="10" name="직사각형 9"/>
            <p:cNvSpPr/>
            <p:nvPr/>
          </p:nvSpPr>
          <p:spPr>
            <a:xfrm>
              <a:off x="1394298" y="3073598"/>
              <a:ext cx="1011880" cy="307777"/>
            </a:xfrm>
            <a:prstGeom prst="rect">
              <a:avLst/>
            </a:prstGeom>
          </p:spPr>
          <p:txBody>
            <a:bodyPr wrap="none">
              <a:spAutoFit/>
            </a:bodyPr>
            <a:lstStyle/>
            <a:p>
              <a:pPr algn="ctr"/>
              <a:r>
                <a:rPr lang="en-US" altLang="ko-KR" sz="1400" spc="-91" dirty="0">
                  <a:solidFill>
                    <a:srgbClr val="FD312E"/>
                  </a:solidFill>
                  <a:latin typeface="LG Smart UI Regular" panose="020B0500000101010101" pitchFamily="50" charset="-127"/>
                  <a:ea typeface="LG Smart UI Regular" panose="020B0500000101010101" pitchFamily="50" charset="-127"/>
                  <a:cs typeface="Poppins Medium"/>
                  <a:sym typeface="Poppins Medium"/>
                </a:rPr>
                <a:t>B2B </a:t>
              </a:r>
              <a:r>
                <a:rPr lang="ko-KR" altLang="en-US" sz="1400" spc="-91" dirty="0">
                  <a:solidFill>
                    <a:srgbClr val="FD312E"/>
                  </a:solidFill>
                  <a:latin typeface="LG Smart UI Regular" panose="020B0500000101010101" pitchFamily="50" charset="-127"/>
                  <a:ea typeface="LG Smart UI Regular" panose="020B0500000101010101" pitchFamily="50" charset="-127"/>
                  <a:cs typeface="Poppins Medium"/>
                  <a:sym typeface="Poppins Medium"/>
                </a:rPr>
                <a:t>마케팅</a:t>
              </a:r>
            </a:p>
          </p:txBody>
        </p:sp>
      </p:grpSp>
      <p:grpSp>
        <p:nvGrpSpPr>
          <p:cNvPr id="36" name="그룹 35"/>
          <p:cNvGrpSpPr/>
          <p:nvPr/>
        </p:nvGrpSpPr>
        <p:grpSpPr>
          <a:xfrm rot="16200000" flipH="1">
            <a:off x="389033" y="3406147"/>
            <a:ext cx="6858019" cy="45723"/>
            <a:chOff x="6029152" y="6229340"/>
            <a:chExt cx="2747046" cy="238138"/>
          </a:xfrm>
        </p:grpSpPr>
        <p:sp>
          <p:nvSpPr>
            <p:cNvPr id="37" name="직사각형 36"/>
            <p:cNvSpPr/>
            <p:nvPr/>
          </p:nvSpPr>
          <p:spPr>
            <a:xfrm>
              <a:off x="6029152" y="6229340"/>
              <a:ext cx="1303836" cy="238125"/>
            </a:xfrm>
            <a:prstGeom prst="rect">
              <a:avLst/>
            </a:prstGeom>
            <a:solidFill>
              <a:srgbClr val="FD31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38" name="직사각형 37"/>
            <p:cNvSpPr/>
            <p:nvPr/>
          </p:nvSpPr>
          <p:spPr>
            <a:xfrm>
              <a:off x="6968946" y="6229343"/>
              <a:ext cx="938189" cy="238125"/>
            </a:xfrm>
            <a:prstGeom prst="rect">
              <a:avLst/>
            </a:prstGeom>
            <a:solidFill>
              <a:srgbClr val="A50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39" name="직사각형 38"/>
            <p:cNvSpPr/>
            <p:nvPr/>
          </p:nvSpPr>
          <p:spPr>
            <a:xfrm>
              <a:off x="7595637" y="6229348"/>
              <a:ext cx="757783" cy="2381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40" name="직사각형 39"/>
            <p:cNvSpPr/>
            <p:nvPr/>
          </p:nvSpPr>
          <p:spPr>
            <a:xfrm>
              <a:off x="8129910" y="6229348"/>
              <a:ext cx="433062" cy="238125"/>
            </a:xfrm>
            <a:prstGeom prst="rect">
              <a:avLst/>
            </a:prstGeom>
            <a:solidFill>
              <a:srgbClr val="1010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41" name="직사각형 40"/>
            <p:cNvSpPr/>
            <p:nvPr/>
          </p:nvSpPr>
          <p:spPr>
            <a:xfrm>
              <a:off x="8482858" y="6229353"/>
              <a:ext cx="293340" cy="238125"/>
            </a:xfrm>
            <a:prstGeom prst="rect">
              <a:avLst/>
            </a:prstGeom>
            <a:solidFill>
              <a:srgbClr val="F0E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grpSp>
      <p:pic>
        <p:nvPicPr>
          <p:cNvPr id="9" name="그림 8">
            <a:extLst>
              <a:ext uri="{FF2B5EF4-FFF2-40B4-BE49-F238E27FC236}">
                <a16:creationId xmlns:a16="http://schemas.microsoft.com/office/drawing/2014/main" id="{B8F91885-370E-131A-CBC4-C5D6649596BF}"/>
              </a:ext>
            </a:extLst>
          </p:cNvPr>
          <p:cNvPicPr>
            <a:picLocks noChangeAspect="1"/>
          </p:cNvPicPr>
          <p:nvPr/>
        </p:nvPicPr>
        <p:blipFill>
          <a:blip r:embed="rId3"/>
          <a:stretch>
            <a:fillRect/>
          </a:stretch>
        </p:blipFill>
        <p:spPr>
          <a:xfrm>
            <a:off x="6788286" y="1052960"/>
            <a:ext cx="2857500" cy="371475"/>
          </a:xfrm>
          <a:prstGeom prst="rect">
            <a:avLst/>
          </a:prstGeom>
        </p:spPr>
      </p:pic>
      <p:pic>
        <p:nvPicPr>
          <p:cNvPr id="4" name="그림 3">
            <a:extLst>
              <a:ext uri="{FF2B5EF4-FFF2-40B4-BE49-F238E27FC236}">
                <a16:creationId xmlns:a16="http://schemas.microsoft.com/office/drawing/2014/main" id="{6B9C3EF9-4258-D2F4-180D-D02491DE4262}"/>
              </a:ext>
            </a:extLst>
          </p:cNvPr>
          <p:cNvPicPr>
            <a:picLocks noChangeAspect="1"/>
          </p:cNvPicPr>
          <p:nvPr/>
        </p:nvPicPr>
        <p:blipFill rotWithShape="1">
          <a:blip r:embed="rId4"/>
          <a:srcRect l="34202" r="32797"/>
          <a:stretch/>
        </p:blipFill>
        <p:spPr>
          <a:xfrm>
            <a:off x="7359523" y="4809926"/>
            <a:ext cx="1798203" cy="1885410"/>
          </a:xfrm>
          <a:prstGeom prst="rect">
            <a:avLst/>
          </a:prstGeom>
        </p:spPr>
      </p:pic>
      <p:pic>
        <p:nvPicPr>
          <p:cNvPr id="7" name="그림 6">
            <a:extLst>
              <a:ext uri="{FF2B5EF4-FFF2-40B4-BE49-F238E27FC236}">
                <a16:creationId xmlns:a16="http://schemas.microsoft.com/office/drawing/2014/main" id="{C3ECA8EF-6EFF-9BD4-0B20-9940AE475331}"/>
              </a:ext>
            </a:extLst>
          </p:cNvPr>
          <p:cNvPicPr>
            <a:picLocks noChangeAspect="1"/>
          </p:cNvPicPr>
          <p:nvPr/>
        </p:nvPicPr>
        <p:blipFill rotWithShape="1">
          <a:blip r:embed="rId5"/>
          <a:srcRect r="6959"/>
          <a:stretch/>
        </p:blipFill>
        <p:spPr>
          <a:xfrm>
            <a:off x="6746198" y="962196"/>
            <a:ext cx="2941675" cy="580999"/>
          </a:xfrm>
          <a:prstGeom prst="rect">
            <a:avLst/>
          </a:prstGeom>
        </p:spPr>
      </p:pic>
      <p:pic>
        <p:nvPicPr>
          <p:cNvPr id="3" name="그림 2">
            <a:extLst>
              <a:ext uri="{FF2B5EF4-FFF2-40B4-BE49-F238E27FC236}">
                <a16:creationId xmlns:a16="http://schemas.microsoft.com/office/drawing/2014/main" id="{A1EA227E-EA31-A253-92E5-378F2972C179}"/>
              </a:ext>
            </a:extLst>
          </p:cNvPr>
          <p:cNvPicPr>
            <a:picLocks noChangeAspect="1"/>
          </p:cNvPicPr>
          <p:nvPr/>
        </p:nvPicPr>
        <p:blipFill>
          <a:blip r:embed="rId6"/>
          <a:stretch>
            <a:fillRect/>
          </a:stretch>
        </p:blipFill>
        <p:spPr>
          <a:xfrm>
            <a:off x="6788286" y="1001065"/>
            <a:ext cx="2954383" cy="423370"/>
          </a:xfrm>
          <a:prstGeom prst="rect">
            <a:avLst/>
          </a:prstGeom>
        </p:spPr>
      </p:pic>
      <p:pic>
        <p:nvPicPr>
          <p:cNvPr id="12" name="그림 11">
            <a:extLst>
              <a:ext uri="{FF2B5EF4-FFF2-40B4-BE49-F238E27FC236}">
                <a16:creationId xmlns:a16="http://schemas.microsoft.com/office/drawing/2014/main" id="{5DB4426C-CC1A-0F1C-1E78-A6ADF37092C0}"/>
              </a:ext>
            </a:extLst>
          </p:cNvPr>
          <p:cNvPicPr>
            <a:picLocks noChangeAspect="1"/>
          </p:cNvPicPr>
          <p:nvPr/>
        </p:nvPicPr>
        <p:blipFill rotWithShape="1">
          <a:blip r:embed="rId4"/>
          <a:srcRect l="71028"/>
          <a:stretch/>
        </p:blipFill>
        <p:spPr>
          <a:xfrm>
            <a:off x="7473470" y="4860883"/>
            <a:ext cx="1584013" cy="1891811"/>
          </a:xfrm>
          <a:prstGeom prst="rect">
            <a:avLst/>
          </a:prstGeom>
        </p:spPr>
      </p:pic>
      <p:pic>
        <p:nvPicPr>
          <p:cNvPr id="6" name="그림 5">
            <a:extLst>
              <a:ext uri="{FF2B5EF4-FFF2-40B4-BE49-F238E27FC236}">
                <a16:creationId xmlns:a16="http://schemas.microsoft.com/office/drawing/2014/main" id="{58F3E38B-D7DD-CCEE-7D46-7028EEC2AD5D}"/>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7677" b="90157" l="1991" r="95747">
                        <a14:foregroundMark x1="7783" y1="25984" x2="61991" y2="66535"/>
                        <a14:foregroundMark x1="61991" y1="66535" x2="61991" y2="66535"/>
                        <a14:foregroundMark x1="54299" y1="74606" x2="6606" y2="38780"/>
                        <a14:foregroundMark x1="5792" y1="68701" x2="13937" y2="50591"/>
                        <a14:foregroundMark x1="13937" y1="50591" x2="58733" y2="15551"/>
                        <a14:foregroundMark x1="58733" y1="15551" x2="58733" y2="15945"/>
                        <a14:foregroundMark x1="1991" y1="60827" x2="52127" y2="15945"/>
                        <a14:foregroundMark x1="60000" y1="49016" x2="71312" y2="31299"/>
                        <a14:foregroundMark x1="71312" y1="31299" x2="95747" y2="12795"/>
                        <a14:foregroundMark x1="83620" y1="53150" x2="93665" y2="16339"/>
                        <a14:foregroundMark x1="88326" y1="65551" x2="95475" y2="25591"/>
                        <a14:foregroundMark x1="95475" y1="25591" x2="94570" y2="19685"/>
                        <a14:foregroundMark x1="83167" y1="32283" x2="94661" y2="29921"/>
                        <a14:foregroundMark x1="94661" y1="29921" x2="95023" y2="31693"/>
                        <a14:foregroundMark x1="39005" y1="15551" x2="47149" y2="12402"/>
                        <a14:foregroundMark x1="47149" y1="12402" x2="53665" y2="14961"/>
                        <a14:foregroundMark x1="47873" y1="9252" x2="39638" y2="15551"/>
                        <a14:foregroundMark x1="39638" y1="15551" x2="40543" y2="18898"/>
                        <a14:foregroundMark x1="15837" y1="18701" x2="7783" y2="25984"/>
                        <a14:foregroundMark x1="7783" y1="25984" x2="13937" y2="37795"/>
                        <a14:foregroundMark x1="13937" y1="37795" x2="24344" y2="20276"/>
                        <a14:foregroundMark x1="24344" y1="20276" x2="15294" y2="15748"/>
                        <a14:foregroundMark x1="15294" y1="15748" x2="12489" y2="19685"/>
                        <a14:foregroundMark x1="14751" y1="13386" x2="9231" y2="10827"/>
                        <a14:foregroundMark x1="12217" y1="10039" x2="12489" y2="14961"/>
                        <a14:foregroundMark x1="11493" y1="7874" x2="14027" y2="23622"/>
                        <a14:foregroundMark x1="15023" y1="30118" x2="18914" y2="47244"/>
                        <a14:foregroundMark x1="21176" y1="34646" x2="24072" y2="47441"/>
                        <a14:foregroundMark x1="90045" y1="78346" x2="92579" y2="90157"/>
                      </a14:backgroundRemoval>
                    </a14:imgEffect>
                  </a14:imgLayer>
                </a14:imgProps>
              </a:ext>
            </a:extLst>
          </a:blip>
          <a:stretch>
            <a:fillRect/>
          </a:stretch>
        </p:blipFill>
        <p:spPr>
          <a:xfrm>
            <a:off x="4667172" y="1967342"/>
            <a:ext cx="7099726" cy="3263946"/>
          </a:xfrm>
          <a:prstGeom prst="rect">
            <a:avLst/>
          </a:prstGeom>
        </p:spPr>
      </p:pic>
      <p:pic>
        <p:nvPicPr>
          <p:cNvPr id="13" name="그림 12">
            <a:extLst>
              <a:ext uri="{FF2B5EF4-FFF2-40B4-BE49-F238E27FC236}">
                <a16:creationId xmlns:a16="http://schemas.microsoft.com/office/drawing/2014/main" id="{A7DDB65A-0738-D1B7-B4ED-87ED49969387}"/>
              </a:ext>
            </a:extLst>
          </p:cNvPr>
          <p:cNvPicPr>
            <a:picLocks noChangeAspect="1"/>
          </p:cNvPicPr>
          <p:nvPr/>
        </p:nvPicPr>
        <p:blipFill>
          <a:blip r:embed="rId9"/>
          <a:stretch>
            <a:fillRect/>
          </a:stretch>
        </p:blipFill>
        <p:spPr>
          <a:xfrm>
            <a:off x="5074300" y="3770549"/>
            <a:ext cx="645554" cy="174374"/>
          </a:xfrm>
          <a:prstGeom prst="rect">
            <a:avLst/>
          </a:prstGeom>
        </p:spPr>
      </p:pic>
    </p:spTree>
    <p:extLst>
      <p:ext uri="{BB962C8B-B14F-4D97-AF65-F5344CB8AC3E}">
        <p14:creationId xmlns:p14="http://schemas.microsoft.com/office/powerpoint/2010/main" val="1207696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9">
            <a:extLst>
              <a:ext uri="{FF2B5EF4-FFF2-40B4-BE49-F238E27FC236}">
                <a16:creationId xmlns:a16="http://schemas.microsoft.com/office/drawing/2014/main" id="{B3859D5B-7253-B18F-F2D4-C04CE3493401}"/>
              </a:ext>
            </a:extLst>
          </p:cNvPr>
          <p:cNvSpPr>
            <a:spLocks noGrp="1"/>
          </p:cNvSpPr>
          <p:nvPr>
            <p:ph type="body" sz="quarter" idx="10" hasCustomPrompt="1"/>
          </p:nvPr>
        </p:nvSpPr>
        <p:spPr>
          <a:xfrm>
            <a:off x="352016" y="613710"/>
            <a:ext cx="2572811" cy="436614"/>
          </a:xfrm>
        </p:spPr>
        <p:txBody>
          <a:bodyPr>
            <a:noAutofit/>
          </a:bodyPr>
          <a:lstStyle>
            <a:lvl1pPr marL="0" indent="0" algn="l" defTabSz="914400" rtl="0" eaLnBrk="1" latinLnBrk="0" hangingPunct="1">
              <a:buNone/>
              <a:defRPr lang="en-GB" sz="2400" b="1" kern="1200" dirty="0" smtClean="0">
                <a:solidFill>
                  <a:schemeClr val="bg1"/>
                </a:solidFill>
                <a:latin typeface="LG EI Headline TTF Semibold" panose="020B0500000101010101" pitchFamily="34" charset="0"/>
                <a:ea typeface="LG Smart UI Bold" panose="020B0500000101010101" pitchFamily="34" charset="-127"/>
                <a:cs typeface="+mn-cs"/>
              </a:defRPr>
            </a:lvl1pPr>
          </a:lstStyle>
          <a:p>
            <a:pPr lvl="0"/>
            <a:r>
              <a:rPr lang="en-US" dirty="0"/>
              <a:t>Agenda</a:t>
            </a:r>
            <a:endParaRPr lang="en-GB" dirty="0"/>
          </a:p>
        </p:txBody>
      </p:sp>
      <p:sp>
        <p:nvSpPr>
          <p:cNvPr id="5" name="Text Placeholder 9">
            <a:extLst>
              <a:ext uri="{FF2B5EF4-FFF2-40B4-BE49-F238E27FC236}">
                <a16:creationId xmlns:a16="http://schemas.microsoft.com/office/drawing/2014/main" id="{92DBFCDE-EE3C-4FDA-43F0-DF8E4457AEB3}"/>
              </a:ext>
            </a:extLst>
          </p:cNvPr>
          <p:cNvSpPr>
            <a:spLocks noGrp="1"/>
          </p:cNvSpPr>
          <p:nvPr>
            <p:ph type="body" sz="quarter" idx="13" hasCustomPrompt="1"/>
          </p:nvPr>
        </p:nvSpPr>
        <p:spPr>
          <a:xfrm>
            <a:off x="8188024" y="1735214"/>
            <a:ext cx="1820949" cy="345991"/>
          </a:xfrm>
        </p:spPr>
        <p:txBody>
          <a:bodyPr>
            <a:noAutofit/>
          </a:bodyPr>
          <a:lstStyle>
            <a:lvl1pPr marL="0" indent="0" algn="l" defTabSz="914400" rtl="0" eaLnBrk="1" latinLnBrk="0" hangingPunct="1">
              <a:buNone/>
              <a:defRPr lang="en-GB" sz="1800" kern="1200" dirty="0" smtClean="0">
                <a:solidFill>
                  <a:srgbClr val="FD312E"/>
                </a:solidFill>
                <a:latin typeface="LG EI Headline TTF Semibold" panose="020B0500000101010101" pitchFamily="34" charset="0"/>
                <a:ea typeface="LG EI Text TTF Regular" panose="020B0500000101010101" pitchFamily="50" charset="-127"/>
                <a:cs typeface="+mn-cs"/>
              </a:defRPr>
            </a:lvl1pPr>
          </a:lstStyle>
          <a:p>
            <a:r>
              <a:rPr lang="en-US" altLang="ko-KR" dirty="0">
                <a:latin typeface="LG스마트체 SemiBold" panose="020B0600000101010101" pitchFamily="50" charset="-127"/>
                <a:ea typeface="LG스마트체 SemiBold" panose="020B0600000101010101" pitchFamily="50" charset="-127"/>
              </a:rPr>
              <a:t>1. B2B </a:t>
            </a:r>
            <a:r>
              <a:rPr lang="ko-KR" altLang="en-US" dirty="0">
                <a:latin typeface="LG스마트체 SemiBold" panose="020B0600000101010101" pitchFamily="50" charset="-127"/>
                <a:ea typeface="LG스마트체 SemiBold" panose="020B0600000101010101" pitchFamily="50" charset="-127"/>
              </a:rPr>
              <a:t>마케팅 </a:t>
            </a:r>
            <a:endParaRPr lang="en-US" altLang="ko-KR" dirty="0">
              <a:latin typeface="LG스마트체 SemiBold" panose="020B0600000101010101" pitchFamily="50" charset="-127"/>
              <a:ea typeface="LG스마트체 SemiBold" panose="020B0600000101010101" pitchFamily="50" charset="-127"/>
            </a:endParaRPr>
          </a:p>
        </p:txBody>
      </p:sp>
      <p:sp>
        <p:nvSpPr>
          <p:cNvPr id="7" name="Text Placeholder 9">
            <a:extLst>
              <a:ext uri="{FF2B5EF4-FFF2-40B4-BE49-F238E27FC236}">
                <a16:creationId xmlns:a16="http://schemas.microsoft.com/office/drawing/2014/main" id="{72C43081-D4B2-7EA2-A205-E0600FB6D806}"/>
              </a:ext>
            </a:extLst>
          </p:cNvPr>
          <p:cNvSpPr>
            <a:spLocks noGrp="1"/>
          </p:cNvSpPr>
          <p:nvPr>
            <p:ph type="body" sz="quarter" idx="15" hasCustomPrompt="1"/>
          </p:nvPr>
        </p:nvSpPr>
        <p:spPr>
          <a:xfrm>
            <a:off x="8188024" y="3494920"/>
            <a:ext cx="2892702" cy="345991"/>
          </a:xfrm>
        </p:spPr>
        <p:txBody>
          <a:bodyPr>
            <a:noAutofit/>
          </a:bodyPr>
          <a:lstStyle>
            <a:lvl1pPr marL="0" indent="0" algn="l" defTabSz="914400" rtl="0" eaLnBrk="1" latinLnBrk="0" hangingPunct="1">
              <a:buNone/>
              <a:defRPr lang="en-GB" sz="1800" kern="1200" dirty="0" smtClean="0">
                <a:solidFill>
                  <a:srgbClr val="FD312E"/>
                </a:solidFill>
                <a:latin typeface="LG EI Headline TTF Semibold" panose="020B0500000101010101" pitchFamily="34" charset="0"/>
                <a:ea typeface="LG EI Text TTF Regular" panose="020B0500000101010101" pitchFamily="50" charset="-127"/>
                <a:cs typeface="+mn-cs"/>
              </a:defRPr>
            </a:lvl1pPr>
          </a:lstStyle>
          <a:p>
            <a:r>
              <a:rPr lang="en-US" altLang="ko-KR" dirty="0">
                <a:latin typeface="LG스마트체 SemiBold" panose="020B0600000101010101" pitchFamily="50" charset="-127"/>
                <a:ea typeface="LG스마트체 SemiBold" panose="020B0600000101010101" pitchFamily="50" charset="-127"/>
              </a:rPr>
              <a:t>2. B2B </a:t>
            </a:r>
            <a:r>
              <a:rPr lang="ko-KR" altLang="en-US" dirty="0">
                <a:latin typeface="LG스마트체 SemiBold" panose="020B0600000101010101" pitchFamily="50" charset="-127"/>
                <a:ea typeface="LG스마트체 SemiBold" panose="020B0600000101010101" pitchFamily="50" charset="-127"/>
              </a:rPr>
              <a:t>데이터 분석</a:t>
            </a:r>
          </a:p>
        </p:txBody>
      </p:sp>
      <p:sp>
        <p:nvSpPr>
          <p:cNvPr id="11" name="Text Placeholder 9">
            <a:extLst>
              <a:ext uri="{FF2B5EF4-FFF2-40B4-BE49-F238E27FC236}">
                <a16:creationId xmlns:a16="http://schemas.microsoft.com/office/drawing/2014/main" id="{A3BD1C5A-B283-316F-D50B-AA7B57F9E368}"/>
              </a:ext>
            </a:extLst>
          </p:cNvPr>
          <p:cNvSpPr>
            <a:spLocks noGrp="1"/>
          </p:cNvSpPr>
          <p:nvPr>
            <p:ph type="body" sz="quarter" idx="19" hasCustomPrompt="1"/>
          </p:nvPr>
        </p:nvSpPr>
        <p:spPr>
          <a:xfrm>
            <a:off x="8418972" y="2466544"/>
            <a:ext cx="1820949" cy="289499"/>
          </a:xfrm>
        </p:spPr>
        <p:txBody>
          <a:bodyPr>
            <a:noAutofit/>
          </a:bodyPr>
          <a:lstStyle>
            <a:lvl1pPr marL="0" indent="0" algn="l" defTabSz="914400" rtl="0" eaLnBrk="1" latinLnBrk="0" hangingPunct="1">
              <a:buNone/>
              <a:defRPr lang="en-GB" sz="1400" kern="1200" dirty="0" smtClean="0">
                <a:solidFill>
                  <a:schemeClr val="bg1"/>
                </a:solidFill>
                <a:latin typeface="LG EI Text TTF Regular" panose="020B0500000101010101" pitchFamily="50" charset="-127"/>
                <a:ea typeface="LG EI Text TTF Regular" panose="020B0500000101010101" pitchFamily="50" charset="-127"/>
                <a:cs typeface="+mn-cs"/>
              </a:defRPr>
            </a:lvl1pPr>
          </a:lstStyle>
          <a:p>
            <a:pPr lvl="0"/>
            <a:r>
              <a:rPr lang="en-US" dirty="0">
                <a:latin typeface="LG스마트체 SemiBold" panose="020B0600000101010101" pitchFamily="50" charset="-127"/>
                <a:ea typeface="LG스마트체 SemiBold" panose="020B0600000101010101" pitchFamily="50" charset="-127"/>
              </a:rPr>
              <a:t>B2B </a:t>
            </a:r>
            <a:r>
              <a:rPr lang="ko-KR" altLang="en-US" dirty="0">
                <a:latin typeface="LG스마트체 SemiBold" panose="020B0600000101010101" pitchFamily="50" charset="-127"/>
                <a:ea typeface="LG스마트체 SemiBold" panose="020B0600000101010101" pitchFamily="50" charset="-127"/>
              </a:rPr>
              <a:t>마케팅이란</a:t>
            </a:r>
            <a:r>
              <a:rPr lang="en-US" altLang="ko-KR" dirty="0">
                <a:latin typeface="LG스마트체 SemiBold" panose="020B0600000101010101" pitchFamily="50" charset="-127"/>
                <a:ea typeface="LG스마트체 SemiBold" panose="020B0600000101010101" pitchFamily="50" charset="-127"/>
              </a:rPr>
              <a:t>?</a:t>
            </a:r>
            <a:endParaRPr lang="en-GB" dirty="0">
              <a:latin typeface="LG스마트체 SemiBold" panose="020B0600000101010101" pitchFamily="50" charset="-127"/>
              <a:ea typeface="LG스마트체 SemiBold" panose="020B0600000101010101" pitchFamily="50" charset="-127"/>
            </a:endParaRPr>
          </a:p>
        </p:txBody>
      </p:sp>
      <p:sp>
        <p:nvSpPr>
          <p:cNvPr id="12" name="Text Placeholder 9">
            <a:extLst>
              <a:ext uri="{FF2B5EF4-FFF2-40B4-BE49-F238E27FC236}">
                <a16:creationId xmlns:a16="http://schemas.microsoft.com/office/drawing/2014/main" id="{37D7FE85-7396-0E2E-DE52-600FDF8E0C8E}"/>
              </a:ext>
            </a:extLst>
          </p:cNvPr>
          <p:cNvSpPr>
            <a:spLocks noGrp="1"/>
          </p:cNvSpPr>
          <p:nvPr>
            <p:ph type="body" sz="quarter" idx="20" hasCustomPrompt="1"/>
          </p:nvPr>
        </p:nvSpPr>
        <p:spPr>
          <a:xfrm>
            <a:off x="8418972" y="2800075"/>
            <a:ext cx="2118026" cy="289499"/>
          </a:xfrm>
        </p:spPr>
        <p:txBody>
          <a:bodyPr>
            <a:noAutofit/>
          </a:bodyPr>
          <a:lstStyle>
            <a:lvl1pPr marL="0" indent="0" algn="l" defTabSz="914400" rtl="0" eaLnBrk="1" latinLnBrk="0" hangingPunct="1">
              <a:buNone/>
              <a:defRPr lang="en-GB" sz="1400" kern="1200" dirty="0" smtClean="0">
                <a:solidFill>
                  <a:schemeClr val="bg1"/>
                </a:solidFill>
                <a:latin typeface="LG EI Text TTF Regular" panose="020B0500000101010101" pitchFamily="50" charset="-127"/>
                <a:ea typeface="LG EI Text TTF Regular" panose="020B0500000101010101" pitchFamily="50" charset="-127"/>
                <a:cs typeface="+mn-cs"/>
              </a:defRPr>
            </a:lvl1pPr>
          </a:lstStyle>
          <a:p>
            <a:pPr lvl="0"/>
            <a:r>
              <a:rPr lang="en-GB" dirty="0">
                <a:latin typeface="LG스마트체 SemiBold" panose="020B0600000101010101" pitchFamily="50" charset="-127"/>
                <a:ea typeface="LG스마트체 SemiBold" panose="020B0600000101010101" pitchFamily="50" charset="-127"/>
              </a:rPr>
              <a:t>B2B </a:t>
            </a:r>
            <a:r>
              <a:rPr lang="ko-KR" altLang="en-US" dirty="0">
                <a:latin typeface="LG스마트체 SemiBold" panose="020B0600000101010101" pitchFamily="50" charset="-127"/>
                <a:ea typeface="LG스마트체 SemiBold" panose="020B0600000101010101" pitchFamily="50" charset="-127"/>
              </a:rPr>
              <a:t>마케터가 하는 일</a:t>
            </a:r>
            <a:endParaRPr lang="en-GB" dirty="0">
              <a:latin typeface="LG스마트체 SemiBold" panose="020B0600000101010101" pitchFamily="50" charset="-127"/>
              <a:ea typeface="LG스마트체 SemiBold" panose="020B0600000101010101" pitchFamily="50" charset="-127"/>
            </a:endParaRPr>
          </a:p>
        </p:txBody>
      </p:sp>
      <p:sp>
        <p:nvSpPr>
          <p:cNvPr id="13" name="Text Placeholder 9">
            <a:extLst>
              <a:ext uri="{FF2B5EF4-FFF2-40B4-BE49-F238E27FC236}">
                <a16:creationId xmlns:a16="http://schemas.microsoft.com/office/drawing/2014/main" id="{16194FF7-BD8B-6E9F-F276-9EC9C4200AF8}"/>
              </a:ext>
            </a:extLst>
          </p:cNvPr>
          <p:cNvSpPr>
            <a:spLocks noGrp="1"/>
          </p:cNvSpPr>
          <p:nvPr>
            <p:ph type="body" sz="quarter" idx="21" hasCustomPrompt="1"/>
          </p:nvPr>
        </p:nvSpPr>
        <p:spPr>
          <a:xfrm>
            <a:off x="8420774" y="2810949"/>
            <a:ext cx="1820949" cy="289499"/>
          </a:xfrm>
        </p:spPr>
        <p:txBody>
          <a:bodyPr>
            <a:noAutofit/>
          </a:bodyPr>
          <a:lstStyle>
            <a:lvl1pPr marL="0" indent="0" algn="l" defTabSz="914400" rtl="0" eaLnBrk="1" latinLnBrk="0" hangingPunct="1">
              <a:buNone/>
              <a:defRPr lang="en-GB" sz="1400" kern="1200" dirty="0" smtClean="0">
                <a:solidFill>
                  <a:schemeClr val="bg1"/>
                </a:solidFill>
                <a:latin typeface="LG EI Text TTF Regular" panose="020B0500000101010101" pitchFamily="50" charset="-127"/>
                <a:ea typeface="LG EI Text TTF Regular" panose="020B0500000101010101" pitchFamily="50" charset="-127"/>
                <a:cs typeface="+mn-cs"/>
              </a:defRPr>
            </a:lvl1pPr>
          </a:lstStyle>
          <a:p>
            <a:pPr lvl="0"/>
            <a:r>
              <a:rPr lang="en-US" dirty="0">
                <a:latin typeface="LG스마트체 SemiBold" panose="020B0600000101010101" pitchFamily="50" charset="-127"/>
                <a:ea typeface="LG스마트체 SemiBold" panose="020B0600000101010101" pitchFamily="50" charset="-127"/>
              </a:rPr>
              <a:t> </a:t>
            </a:r>
            <a:endParaRPr lang="en-GB" dirty="0">
              <a:latin typeface="LG스마트체 SemiBold" panose="020B0600000101010101" pitchFamily="50" charset="-127"/>
              <a:ea typeface="LG스마트체 SemiBold" panose="020B0600000101010101" pitchFamily="50" charset="-127"/>
            </a:endParaRPr>
          </a:p>
        </p:txBody>
      </p:sp>
      <p:sp>
        <p:nvSpPr>
          <p:cNvPr id="14" name="Text Placeholder 9">
            <a:extLst>
              <a:ext uri="{FF2B5EF4-FFF2-40B4-BE49-F238E27FC236}">
                <a16:creationId xmlns:a16="http://schemas.microsoft.com/office/drawing/2014/main" id="{CE38EA1D-D65A-83E1-5E2B-E03863E7659A}"/>
              </a:ext>
            </a:extLst>
          </p:cNvPr>
          <p:cNvSpPr>
            <a:spLocks noGrp="1"/>
          </p:cNvSpPr>
          <p:nvPr>
            <p:ph type="body" sz="quarter" idx="22" hasCustomPrompt="1"/>
          </p:nvPr>
        </p:nvSpPr>
        <p:spPr>
          <a:xfrm>
            <a:off x="8420774" y="3912726"/>
            <a:ext cx="2697690" cy="289499"/>
          </a:xfrm>
        </p:spPr>
        <p:txBody>
          <a:bodyPr>
            <a:noAutofit/>
          </a:bodyPr>
          <a:lstStyle>
            <a:lvl1pPr marL="0" indent="0" algn="l" defTabSz="914400" rtl="0" eaLnBrk="1" latinLnBrk="0" hangingPunct="1">
              <a:buNone/>
              <a:defRPr lang="en-GB" sz="1400" kern="1200" dirty="0" smtClean="0">
                <a:solidFill>
                  <a:schemeClr val="bg1"/>
                </a:solidFill>
                <a:latin typeface="LG EI Text TTF Regular" panose="020B0500000101010101" pitchFamily="50" charset="-127"/>
                <a:ea typeface="LG EI Text TTF Regular" panose="020B0500000101010101" pitchFamily="50" charset="-127"/>
                <a:cs typeface="+mn-cs"/>
              </a:defRPr>
            </a:lvl1pPr>
          </a:lstStyle>
          <a:p>
            <a:pPr lvl="0"/>
            <a:r>
              <a:rPr lang="ko-KR" altLang="en-US" dirty="0">
                <a:latin typeface="LG스마트체 SemiBold" panose="020B0600000101010101" pitchFamily="50" charset="-127"/>
                <a:ea typeface="LG스마트체 SemiBold" panose="020B0600000101010101" pitchFamily="50" charset="-127"/>
              </a:rPr>
              <a:t>데이터 </a:t>
            </a:r>
            <a:r>
              <a:rPr lang="en-US" altLang="ko-KR" dirty="0">
                <a:latin typeface="LG스마트체 SemiBold" panose="020B0600000101010101" pitchFamily="50" charset="-127"/>
                <a:ea typeface="LG스마트체 SemiBold" panose="020B0600000101010101" pitchFamily="50" charset="-127"/>
              </a:rPr>
              <a:t>flow – </a:t>
            </a:r>
            <a:r>
              <a:rPr lang="ko-KR" altLang="en-US" dirty="0">
                <a:latin typeface="LG스마트체 SemiBold" panose="020B0600000101010101" pitchFamily="50" charset="-127"/>
                <a:ea typeface="LG스마트체 SemiBold" panose="020B0600000101010101" pitchFamily="50" charset="-127"/>
              </a:rPr>
              <a:t>수집</a:t>
            </a:r>
            <a:r>
              <a:rPr lang="en-US" altLang="ko-KR" dirty="0">
                <a:latin typeface="LG스마트체 SemiBold" panose="020B0600000101010101" pitchFamily="50" charset="-127"/>
                <a:ea typeface="LG스마트체 SemiBold" panose="020B0600000101010101" pitchFamily="50" charset="-127"/>
              </a:rPr>
              <a:t>/</a:t>
            </a:r>
            <a:r>
              <a:rPr lang="ko-KR" altLang="en-US" dirty="0">
                <a:latin typeface="LG스마트체 SemiBold" panose="020B0600000101010101" pitchFamily="50" charset="-127"/>
                <a:ea typeface="LG스마트체 SemiBold" panose="020B0600000101010101" pitchFamily="50" charset="-127"/>
              </a:rPr>
              <a:t>저장</a:t>
            </a:r>
            <a:r>
              <a:rPr lang="en-US" altLang="ko-KR" dirty="0">
                <a:latin typeface="LG스마트체 SemiBold" panose="020B0600000101010101" pitchFamily="50" charset="-127"/>
                <a:ea typeface="LG스마트체 SemiBold" panose="020B0600000101010101" pitchFamily="50" charset="-127"/>
              </a:rPr>
              <a:t>/</a:t>
            </a:r>
            <a:r>
              <a:rPr lang="ko-KR" altLang="en-US" dirty="0">
                <a:latin typeface="LG스마트체 SemiBold" panose="020B0600000101010101" pitchFamily="50" charset="-127"/>
                <a:ea typeface="LG스마트체 SemiBold" panose="020B0600000101010101" pitchFamily="50" charset="-127"/>
              </a:rPr>
              <a:t>관리</a:t>
            </a:r>
            <a:endParaRPr lang="en-GB" dirty="0">
              <a:latin typeface="LG스마트체 SemiBold" panose="020B0600000101010101" pitchFamily="50" charset="-127"/>
              <a:ea typeface="LG스마트체 SemiBold" panose="020B0600000101010101" pitchFamily="50" charset="-127"/>
            </a:endParaRPr>
          </a:p>
        </p:txBody>
      </p:sp>
      <p:sp>
        <p:nvSpPr>
          <p:cNvPr id="15" name="Text Placeholder 9">
            <a:extLst>
              <a:ext uri="{FF2B5EF4-FFF2-40B4-BE49-F238E27FC236}">
                <a16:creationId xmlns:a16="http://schemas.microsoft.com/office/drawing/2014/main" id="{8A89FDF3-271C-1187-6A30-D225A7A8A159}"/>
              </a:ext>
            </a:extLst>
          </p:cNvPr>
          <p:cNvSpPr>
            <a:spLocks noGrp="1"/>
          </p:cNvSpPr>
          <p:nvPr>
            <p:ph type="body" sz="quarter" idx="23" hasCustomPrompt="1"/>
          </p:nvPr>
        </p:nvSpPr>
        <p:spPr>
          <a:xfrm>
            <a:off x="8420774" y="4246257"/>
            <a:ext cx="2116224" cy="289499"/>
          </a:xfrm>
        </p:spPr>
        <p:txBody>
          <a:bodyPr>
            <a:noAutofit/>
          </a:bodyPr>
          <a:lstStyle>
            <a:lvl1pPr marL="0" indent="0" algn="l" defTabSz="914400" rtl="0" eaLnBrk="1" latinLnBrk="0" hangingPunct="1">
              <a:buNone/>
              <a:defRPr lang="en-GB" sz="1400" kern="1200" dirty="0" smtClean="0">
                <a:solidFill>
                  <a:schemeClr val="bg1"/>
                </a:solidFill>
                <a:latin typeface="LG EI Text TTF Regular" panose="020B0500000101010101" pitchFamily="50" charset="-127"/>
                <a:ea typeface="LG EI Text TTF Regular" panose="020B0500000101010101" pitchFamily="50" charset="-127"/>
                <a:cs typeface="+mn-cs"/>
              </a:defRPr>
            </a:lvl1pPr>
          </a:lstStyle>
          <a:p>
            <a:pPr lvl="0"/>
            <a:r>
              <a:rPr lang="en-US" altLang="ko-KR">
                <a:latin typeface="LG스마트체 SemiBold" panose="020B0600000101010101" pitchFamily="50" charset="-127"/>
                <a:ea typeface="LG스마트체 SemiBold" panose="020B0600000101010101" pitchFamily="50" charset="-127"/>
              </a:rPr>
              <a:t>MQL Scoring </a:t>
            </a:r>
            <a:r>
              <a:rPr lang="ko-KR" altLang="en-US" dirty="0">
                <a:latin typeface="LG스마트체 SemiBold" panose="020B0600000101010101" pitchFamily="50" charset="-127"/>
                <a:ea typeface="LG스마트체 SemiBold" panose="020B0600000101010101" pitchFamily="50" charset="-127"/>
              </a:rPr>
              <a:t>문제정의</a:t>
            </a:r>
            <a:endParaRPr lang="en-GB" dirty="0">
              <a:latin typeface="LG스마트체 SemiBold" panose="020B0600000101010101" pitchFamily="50" charset="-127"/>
              <a:ea typeface="LG스마트체 SemiBold" panose="020B0600000101010101" pitchFamily="50" charset="-127"/>
            </a:endParaRPr>
          </a:p>
        </p:txBody>
      </p:sp>
      <p:sp>
        <p:nvSpPr>
          <p:cNvPr id="30" name="Slide Number Placeholder 5">
            <a:extLst>
              <a:ext uri="{FF2B5EF4-FFF2-40B4-BE49-F238E27FC236}">
                <a16:creationId xmlns:a16="http://schemas.microsoft.com/office/drawing/2014/main" id="{2BBF178A-A14F-E0E0-5F61-ADAE95B2450D}"/>
              </a:ext>
            </a:extLst>
          </p:cNvPr>
          <p:cNvSpPr>
            <a:spLocks noGrp="1"/>
          </p:cNvSpPr>
          <p:nvPr>
            <p:ph type="sldNum" sz="quarter" idx="12"/>
          </p:nvPr>
        </p:nvSpPr>
        <p:spPr>
          <a:xfrm>
            <a:off x="11438467" y="6394246"/>
            <a:ext cx="451713" cy="365292"/>
          </a:xfrm>
        </p:spPr>
        <p:txBody>
          <a:bodyPr/>
          <a:lstStyle>
            <a:lvl1pPr>
              <a:defRPr sz="1100">
                <a:solidFill>
                  <a:schemeClr val="bg1"/>
                </a:solidFill>
              </a:defRPr>
            </a:lvl1pPr>
          </a:lstStyle>
          <a:p>
            <a:fld id="{4D64D9A1-ACC8-D947-8EC5-EAD88FFB273B}" type="slidenum">
              <a:rPr lang="x-none" smtClean="0"/>
              <a:pPr/>
              <a:t>2</a:t>
            </a:fld>
            <a:endParaRPr lang="x-none"/>
          </a:p>
        </p:txBody>
      </p:sp>
      <p:sp>
        <p:nvSpPr>
          <p:cNvPr id="31" name="Text Placeholder 9">
            <a:extLst>
              <a:ext uri="{FF2B5EF4-FFF2-40B4-BE49-F238E27FC236}">
                <a16:creationId xmlns:a16="http://schemas.microsoft.com/office/drawing/2014/main" id="{1287D757-72C8-3B85-8185-42080DA6EF67}"/>
              </a:ext>
            </a:extLst>
          </p:cNvPr>
          <p:cNvSpPr txBox="1">
            <a:spLocks/>
          </p:cNvSpPr>
          <p:nvPr/>
        </p:nvSpPr>
        <p:spPr>
          <a:xfrm>
            <a:off x="8418972" y="4579788"/>
            <a:ext cx="1820949" cy="28949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GB" sz="1400" kern="1200" dirty="0" smtClean="0">
                <a:solidFill>
                  <a:schemeClr val="bg1"/>
                </a:solidFill>
                <a:latin typeface="LG EI Text TTF Regular" panose="020B0500000101010101" pitchFamily="50" charset="-127"/>
                <a:ea typeface="LG EI Text TTF Regular" panose="020B0500000101010101" pitchFamily="50" charset="-127"/>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dirty="0">
                <a:latin typeface="LG스마트체 SemiBold" panose="020B0600000101010101" pitchFamily="50" charset="-127"/>
                <a:ea typeface="LG스마트체 SemiBold" panose="020B0600000101010101" pitchFamily="50" charset="-127"/>
              </a:rPr>
              <a:t>분석 지향점</a:t>
            </a:r>
            <a:endParaRPr lang="en-US" dirty="0">
              <a:latin typeface="LG스마트체 SemiBold" panose="020B0600000101010101" pitchFamily="50" charset="-127"/>
              <a:ea typeface="LG스마트체 SemiBold" panose="020B0600000101010101" pitchFamily="50" charset="-127"/>
            </a:endParaRPr>
          </a:p>
        </p:txBody>
      </p:sp>
      <p:sp>
        <p:nvSpPr>
          <p:cNvPr id="2" name="Text Placeholder 9">
            <a:extLst>
              <a:ext uri="{FF2B5EF4-FFF2-40B4-BE49-F238E27FC236}">
                <a16:creationId xmlns:a16="http://schemas.microsoft.com/office/drawing/2014/main" id="{81197579-309C-79C6-30FA-6B1F9586BA6C}"/>
              </a:ext>
            </a:extLst>
          </p:cNvPr>
          <p:cNvSpPr txBox="1">
            <a:spLocks/>
          </p:cNvSpPr>
          <p:nvPr/>
        </p:nvSpPr>
        <p:spPr>
          <a:xfrm>
            <a:off x="8418972" y="2137862"/>
            <a:ext cx="1994098" cy="28949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GB" sz="1400" kern="1200" dirty="0" smtClean="0">
                <a:solidFill>
                  <a:schemeClr val="bg1"/>
                </a:solidFill>
                <a:latin typeface="LG EI Text TTF Regular" panose="020B0500000101010101" pitchFamily="50" charset="-127"/>
                <a:ea typeface="LG EI Text TTF Regular" panose="020B0500000101010101" pitchFamily="50" charset="-127"/>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a:latin typeface="LG스마트체 SemiBold" panose="020B0600000101010101" pitchFamily="50" charset="-127"/>
                <a:ea typeface="LG스마트체 SemiBold" panose="020B0600000101010101" pitchFamily="50" charset="-127"/>
              </a:rPr>
              <a:t>LG</a:t>
            </a:r>
            <a:r>
              <a:rPr lang="ko-KR" altLang="en-US" dirty="0">
                <a:latin typeface="LG스마트체 SemiBold" panose="020B0600000101010101" pitchFamily="50" charset="-127"/>
                <a:ea typeface="LG스마트체 SemiBold" panose="020B0600000101010101" pitchFamily="50" charset="-127"/>
              </a:rPr>
              <a:t>전자 </a:t>
            </a:r>
            <a:r>
              <a:rPr lang="en-US" altLang="ko-KR" dirty="0">
                <a:latin typeface="LG스마트체 SemiBold" panose="020B0600000101010101" pitchFamily="50" charset="-127"/>
                <a:ea typeface="LG스마트체 SemiBold" panose="020B0600000101010101" pitchFamily="50" charset="-127"/>
              </a:rPr>
              <a:t>B2B </a:t>
            </a:r>
            <a:r>
              <a:rPr lang="ko-KR" altLang="en-US" dirty="0">
                <a:latin typeface="LG스마트체 SemiBold" panose="020B0600000101010101" pitchFamily="50" charset="-127"/>
                <a:ea typeface="LG스마트체 SemiBold" panose="020B0600000101010101" pitchFamily="50" charset="-127"/>
              </a:rPr>
              <a:t>사업 현황</a:t>
            </a:r>
          </a:p>
        </p:txBody>
      </p:sp>
    </p:spTree>
    <p:extLst>
      <p:ext uri="{BB962C8B-B14F-4D97-AF65-F5344CB8AC3E}">
        <p14:creationId xmlns:p14="http://schemas.microsoft.com/office/powerpoint/2010/main" val="9147608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1" y="0"/>
            <a:ext cx="380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latinLnBrk="1">
              <a:buClrTx/>
              <a:buFontTx/>
              <a:buNone/>
            </a:pPr>
            <a:endParaRPr lang="ko-KR" altLang="en-US">
              <a:solidFill>
                <a:srgbClr val="FFFFFF"/>
              </a:solidFill>
            </a:endParaRPr>
          </a:p>
        </p:txBody>
      </p:sp>
      <p:grpSp>
        <p:nvGrpSpPr>
          <p:cNvPr id="22" name="그룹 21"/>
          <p:cNvGrpSpPr/>
          <p:nvPr/>
        </p:nvGrpSpPr>
        <p:grpSpPr>
          <a:xfrm>
            <a:off x="377507" y="2981696"/>
            <a:ext cx="3045463" cy="617619"/>
            <a:chOff x="377506" y="3073598"/>
            <a:chExt cx="3045463" cy="617618"/>
          </a:xfrm>
        </p:grpSpPr>
        <p:sp>
          <p:nvSpPr>
            <p:cNvPr id="43" name="TextBox 42"/>
            <p:cNvSpPr txBox="1"/>
            <p:nvPr/>
          </p:nvSpPr>
          <p:spPr>
            <a:xfrm>
              <a:off x="377506" y="3321885"/>
              <a:ext cx="3045463" cy="369331"/>
            </a:xfrm>
            <a:prstGeom prst="rect">
              <a:avLst/>
            </a:prstGeom>
            <a:noFill/>
          </p:spPr>
          <p:txBody>
            <a:bodyPr wrap="square" rtlCol="0">
              <a:spAutoFit/>
            </a:bodyPr>
            <a:lstStyle/>
            <a:p>
              <a:pPr algn="ctr" latinLnBrk="1">
                <a:buClrTx/>
                <a:buFontTx/>
                <a:buNone/>
              </a:pPr>
              <a:r>
                <a:rPr lang="en-US" altLang="ko-KR" spc="-91" dirty="0">
                  <a:solidFill>
                    <a:srgbClr val="FFFFFF"/>
                  </a:solidFill>
                  <a:latin typeface="LG Smart UI Bold" panose="020B0800000101010101" pitchFamily="50" charset="-127"/>
                  <a:ea typeface="LG Smart UI Bold" panose="020B0800000101010101" pitchFamily="50" charset="-127"/>
                </a:rPr>
                <a:t>B2B </a:t>
              </a:r>
              <a:r>
                <a:rPr lang="ko-KR" altLang="en-US" spc="-91" dirty="0">
                  <a:solidFill>
                    <a:srgbClr val="FFFFFF"/>
                  </a:solidFill>
                  <a:latin typeface="LG Smart UI Bold" panose="020B0800000101010101" pitchFamily="50" charset="-127"/>
                  <a:ea typeface="LG Smart UI Bold" panose="020B0800000101010101" pitchFamily="50" charset="-127"/>
                </a:rPr>
                <a:t>마케터가 하는 일</a:t>
              </a:r>
              <a:r>
                <a:rPr lang="en-US" altLang="ko-KR" spc="-91" dirty="0">
                  <a:solidFill>
                    <a:srgbClr val="FFFFFF"/>
                  </a:solidFill>
                  <a:latin typeface="LG Smart UI Bold" panose="020B0800000101010101" pitchFamily="50" charset="-127"/>
                  <a:ea typeface="LG Smart UI Bold" panose="020B0800000101010101" pitchFamily="50" charset="-127"/>
                </a:rPr>
                <a:t>?</a:t>
              </a:r>
            </a:p>
          </p:txBody>
        </p:sp>
        <p:sp>
          <p:nvSpPr>
            <p:cNvPr id="10" name="직사각형 9"/>
            <p:cNvSpPr/>
            <p:nvPr/>
          </p:nvSpPr>
          <p:spPr>
            <a:xfrm>
              <a:off x="1394298" y="3073598"/>
              <a:ext cx="1011880" cy="307777"/>
            </a:xfrm>
            <a:prstGeom prst="rect">
              <a:avLst/>
            </a:prstGeom>
          </p:spPr>
          <p:txBody>
            <a:bodyPr wrap="none">
              <a:spAutoFit/>
            </a:bodyPr>
            <a:lstStyle/>
            <a:p>
              <a:pPr algn="ctr"/>
              <a:r>
                <a:rPr lang="en-US" altLang="ko-KR" sz="1400" spc="-91" dirty="0">
                  <a:solidFill>
                    <a:srgbClr val="FD312E"/>
                  </a:solidFill>
                  <a:latin typeface="LG Smart UI Regular" panose="020B0500000101010101" pitchFamily="50" charset="-127"/>
                  <a:ea typeface="LG Smart UI Regular" panose="020B0500000101010101" pitchFamily="50" charset="-127"/>
                  <a:cs typeface="Poppins Medium"/>
                  <a:sym typeface="Poppins Medium"/>
                </a:rPr>
                <a:t>B2B </a:t>
              </a:r>
              <a:r>
                <a:rPr lang="ko-KR" altLang="en-US" sz="1400" spc="-91" dirty="0">
                  <a:solidFill>
                    <a:srgbClr val="FD312E"/>
                  </a:solidFill>
                  <a:latin typeface="LG Smart UI Regular" panose="020B0500000101010101" pitchFamily="50" charset="-127"/>
                  <a:ea typeface="LG Smart UI Regular" panose="020B0500000101010101" pitchFamily="50" charset="-127"/>
                  <a:cs typeface="Poppins Medium"/>
                  <a:sym typeface="Poppins Medium"/>
                </a:rPr>
                <a:t>마케팅</a:t>
              </a:r>
            </a:p>
          </p:txBody>
        </p:sp>
      </p:grpSp>
      <p:grpSp>
        <p:nvGrpSpPr>
          <p:cNvPr id="36" name="그룹 35"/>
          <p:cNvGrpSpPr/>
          <p:nvPr/>
        </p:nvGrpSpPr>
        <p:grpSpPr>
          <a:xfrm rot="16200000" flipH="1">
            <a:off x="389033" y="3406147"/>
            <a:ext cx="6858019" cy="45723"/>
            <a:chOff x="6029152" y="6229340"/>
            <a:chExt cx="2747046" cy="238138"/>
          </a:xfrm>
        </p:grpSpPr>
        <p:sp>
          <p:nvSpPr>
            <p:cNvPr id="37" name="직사각형 36"/>
            <p:cNvSpPr/>
            <p:nvPr/>
          </p:nvSpPr>
          <p:spPr>
            <a:xfrm>
              <a:off x="6029152" y="6229340"/>
              <a:ext cx="1303836" cy="238125"/>
            </a:xfrm>
            <a:prstGeom prst="rect">
              <a:avLst/>
            </a:prstGeom>
            <a:solidFill>
              <a:srgbClr val="FD31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38" name="직사각형 37"/>
            <p:cNvSpPr/>
            <p:nvPr/>
          </p:nvSpPr>
          <p:spPr>
            <a:xfrm>
              <a:off x="6968946" y="6229343"/>
              <a:ext cx="938189" cy="238125"/>
            </a:xfrm>
            <a:prstGeom prst="rect">
              <a:avLst/>
            </a:prstGeom>
            <a:solidFill>
              <a:srgbClr val="A50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39" name="직사각형 38"/>
            <p:cNvSpPr/>
            <p:nvPr/>
          </p:nvSpPr>
          <p:spPr>
            <a:xfrm>
              <a:off x="7595637" y="6229348"/>
              <a:ext cx="757783" cy="2381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40" name="직사각형 39"/>
            <p:cNvSpPr/>
            <p:nvPr/>
          </p:nvSpPr>
          <p:spPr>
            <a:xfrm>
              <a:off x="8129910" y="6229348"/>
              <a:ext cx="433062" cy="238125"/>
            </a:xfrm>
            <a:prstGeom prst="rect">
              <a:avLst/>
            </a:prstGeom>
            <a:solidFill>
              <a:srgbClr val="1010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41" name="직사각형 40"/>
            <p:cNvSpPr/>
            <p:nvPr/>
          </p:nvSpPr>
          <p:spPr>
            <a:xfrm>
              <a:off x="8482858" y="6229353"/>
              <a:ext cx="293340" cy="238125"/>
            </a:xfrm>
            <a:prstGeom prst="rect">
              <a:avLst/>
            </a:prstGeom>
            <a:solidFill>
              <a:srgbClr val="F0E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grpSp>
      <p:pic>
        <p:nvPicPr>
          <p:cNvPr id="9" name="그림 8">
            <a:extLst>
              <a:ext uri="{FF2B5EF4-FFF2-40B4-BE49-F238E27FC236}">
                <a16:creationId xmlns:a16="http://schemas.microsoft.com/office/drawing/2014/main" id="{B8F91885-370E-131A-CBC4-C5D6649596BF}"/>
              </a:ext>
            </a:extLst>
          </p:cNvPr>
          <p:cNvPicPr>
            <a:picLocks noChangeAspect="1"/>
          </p:cNvPicPr>
          <p:nvPr/>
        </p:nvPicPr>
        <p:blipFill>
          <a:blip r:embed="rId3"/>
          <a:stretch>
            <a:fillRect/>
          </a:stretch>
        </p:blipFill>
        <p:spPr>
          <a:xfrm>
            <a:off x="6788286" y="1052960"/>
            <a:ext cx="2857500" cy="371475"/>
          </a:xfrm>
          <a:prstGeom prst="rect">
            <a:avLst/>
          </a:prstGeom>
        </p:spPr>
      </p:pic>
      <p:pic>
        <p:nvPicPr>
          <p:cNvPr id="4" name="그림 3">
            <a:extLst>
              <a:ext uri="{FF2B5EF4-FFF2-40B4-BE49-F238E27FC236}">
                <a16:creationId xmlns:a16="http://schemas.microsoft.com/office/drawing/2014/main" id="{6B9C3EF9-4258-D2F4-180D-D02491DE4262}"/>
              </a:ext>
            </a:extLst>
          </p:cNvPr>
          <p:cNvPicPr>
            <a:picLocks noChangeAspect="1"/>
          </p:cNvPicPr>
          <p:nvPr/>
        </p:nvPicPr>
        <p:blipFill rotWithShape="1">
          <a:blip r:embed="rId4"/>
          <a:srcRect l="34202" r="32797"/>
          <a:stretch/>
        </p:blipFill>
        <p:spPr>
          <a:xfrm>
            <a:off x="7359523" y="4809926"/>
            <a:ext cx="1798203" cy="1885410"/>
          </a:xfrm>
          <a:prstGeom prst="rect">
            <a:avLst/>
          </a:prstGeom>
        </p:spPr>
      </p:pic>
      <p:pic>
        <p:nvPicPr>
          <p:cNvPr id="7" name="그림 6">
            <a:extLst>
              <a:ext uri="{FF2B5EF4-FFF2-40B4-BE49-F238E27FC236}">
                <a16:creationId xmlns:a16="http://schemas.microsoft.com/office/drawing/2014/main" id="{C3ECA8EF-6EFF-9BD4-0B20-9940AE475331}"/>
              </a:ext>
            </a:extLst>
          </p:cNvPr>
          <p:cNvPicPr>
            <a:picLocks noChangeAspect="1"/>
          </p:cNvPicPr>
          <p:nvPr/>
        </p:nvPicPr>
        <p:blipFill rotWithShape="1">
          <a:blip r:embed="rId5"/>
          <a:srcRect r="6959"/>
          <a:stretch/>
        </p:blipFill>
        <p:spPr>
          <a:xfrm>
            <a:off x="6746198" y="962196"/>
            <a:ext cx="2941675" cy="580999"/>
          </a:xfrm>
          <a:prstGeom prst="rect">
            <a:avLst/>
          </a:prstGeom>
        </p:spPr>
      </p:pic>
      <p:pic>
        <p:nvPicPr>
          <p:cNvPr id="3" name="그림 2">
            <a:extLst>
              <a:ext uri="{FF2B5EF4-FFF2-40B4-BE49-F238E27FC236}">
                <a16:creationId xmlns:a16="http://schemas.microsoft.com/office/drawing/2014/main" id="{A1EA227E-EA31-A253-92E5-378F2972C179}"/>
              </a:ext>
            </a:extLst>
          </p:cNvPr>
          <p:cNvPicPr>
            <a:picLocks noChangeAspect="1"/>
          </p:cNvPicPr>
          <p:nvPr/>
        </p:nvPicPr>
        <p:blipFill>
          <a:blip r:embed="rId6"/>
          <a:stretch>
            <a:fillRect/>
          </a:stretch>
        </p:blipFill>
        <p:spPr>
          <a:xfrm>
            <a:off x="6788286" y="1001065"/>
            <a:ext cx="2954383" cy="423370"/>
          </a:xfrm>
          <a:prstGeom prst="rect">
            <a:avLst/>
          </a:prstGeom>
        </p:spPr>
      </p:pic>
      <p:pic>
        <p:nvPicPr>
          <p:cNvPr id="12" name="그림 11">
            <a:extLst>
              <a:ext uri="{FF2B5EF4-FFF2-40B4-BE49-F238E27FC236}">
                <a16:creationId xmlns:a16="http://schemas.microsoft.com/office/drawing/2014/main" id="{5DB4426C-CC1A-0F1C-1E78-A6ADF37092C0}"/>
              </a:ext>
            </a:extLst>
          </p:cNvPr>
          <p:cNvPicPr>
            <a:picLocks noChangeAspect="1"/>
          </p:cNvPicPr>
          <p:nvPr/>
        </p:nvPicPr>
        <p:blipFill rotWithShape="1">
          <a:blip r:embed="rId4"/>
          <a:srcRect l="71028"/>
          <a:stretch/>
        </p:blipFill>
        <p:spPr>
          <a:xfrm>
            <a:off x="7473470" y="4860883"/>
            <a:ext cx="1584013" cy="1891811"/>
          </a:xfrm>
          <a:prstGeom prst="rect">
            <a:avLst/>
          </a:prstGeom>
        </p:spPr>
      </p:pic>
      <p:pic>
        <p:nvPicPr>
          <p:cNvPr id="6" name="그림 5">
            <a:extLst>
              <a:ext uri="{FF2B5EF4-FFF2-40B4-BE49-F238E27FC236}">
                <a16:creationId xmlns:a16="http://schemas.microsoft.com/office/drawing/2014/main" id="{BAC6BF7B-79C5-E1C5-CA86-6006BEE2C5EE}"/>
              </a:ext>
            </a:extLst>
          </p:cNvPr>
          <p:cNvPicPr>
            <a:picLocks noChangeAspect="1"/>
          </p:cNvPicPr>
          <p:nvPr/>
        </p:nvPicPr>
        <p:blipFill>
          <a:blip r:embed="rId7"/>
          <a:stretch>
            <a:fillRect/>
          </a:stretch>
        </p:blipFill>
        <p:spPr>
          <a:xfrm>
            <a:off x="5189478" y="1755375"/>
            <a:ext cx="6556594" cy="3101269"/>
          </a:xfrm>
          <a:prstGeom prst="rect">
            <a:avLst/>
          </a:prstGeom>
        </p:spPr>
      </p:pic>
      <p:pic>
        <p:nvPicPr>
          <p:cNvPr id="14" name="그림 13">
            <a:extLst>
              <a:ext uri="{FF2B5EF4-FFF2-40B4-BE49-F238E27FC236}">
                <a16:creationId xmlns:a16="http://schemas.microsoft.com/office/drawing/2014/main" id="{B942DBEE-A3D4-B1ED-4B79-ADF86D3F1737}"/>
              </a:ext>
            </a:extLst>
          </p:cNvPr>
          <p:cNvPicPr>
            <a:picLocks noChangeAspect="1"/>
          </p:cNvPicPr>
          <p:nvPr/>
        </p:nvPicPr>
        <p:blipFill>
          <a:blip r:embed="rId8"/>
          <a:stretch>
            <a:fillRect/>
          </a:stretch>
        </p:blipFill>
        <p:spPr>
          <a:xfrm>
            <a:off x="4055231" y="2769466"/>
            <a:ext cx="1432626" cy="1659698"/>
          </a:xfrm>
          <a:prstGeom prst="rect">
            <a:avLst/>
          </a:prstGeom>
        </p:spPr>
      </p:pic>
    </p:spTree>
    <p:extLst>
      <p:ext uri="{BB962C8B-B14F-4D97-AF65-F5344CB8AC3E}">
        <p14:creationId xmlns:p14="http://schemas.microsoft.com/office/powerpoint/2010/main" val="2272727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1" y="0"/>
            <a:ext cx="380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latinLnBrk="1">
              <a:buClrTx/>
              <a:buFontTx/>
              <a:buNone/>
            </a:pPr>
            <a:endParaRPr lang="ko-KR" altLang="en-US">
              <a:solidFill>
                <a:srgbClr val="FFFFFF"/>
              </a:solidFill>
            </a:endParaRPr>
          </a:p>
        </p:txBody>
      </p:sp>
      <p:grpSp>
        <p:nvGrpSpPr>
          <p:cNvPr id="22" name="그룹 21"/>
          <p:cNvGrpSpPr/>
          <p:nvPr/>
        </p:nvGrpSpPr>
        <p:grpSpPr>
          <a:xfrm>
            <a:off x="377507" y="2981696"/>
            <a:ext cx="3045463" cy="617619"/>
            <a:chOff x="377506" y="3073598"/>
            <a:chExt cx="3045463" cy="617618"/>
          </a:xfrm>
        </p:grpSpPr>
        <p:sp>
          <p:nvSpPr>
            <p:cNvPr id="43" name="TextBox 42"/>
            <p:cNvSpPr txBox="1"/>
            <p:nvPr/>
          </p:nvSpPr>
          <p:spPr>
            <a:xfrm>
              <a:off x="377506" y="3321885"/>
              <a:ext cx="3045463" cy="369331"/>
            </a:xfrm>
            <a:prstGeom prst="rect">
              <a:avLst/>
            </a:prstGeom>
            <a:noFill/>
          </p:spPr>
          <p:txBody>
            <a:bodyPr wrap="square" rtlCol="0">
              <a:spAutoFit/>
            </a:bodyPr>
            <a:lstStyle/>
            <a:p>
              <a:pPr algn="ctr" latinLnBrk="1">
                <a:buClrTx/>
                <a:buFontTx/>
                <a:buNone/>
              </a:pPr>
              <a:r>
                <a:rPr lang="en-US" altLang="ko-KR" spc="-91" dirty="0">
                  <a:solidFill>
                    <a:srgbClr val="FFFFFF"/>
                  </a:solidFill>
                  <a:latin typeface="LG Smart UI Bold" panose="020B0800000101010101" pitchFamily="50" charset="-127"/>
                  <a:ea typeface="LG Smart UI Bold" panose="020B0800000101010101" pitchFamily="50" charset="-127"/>
                </a:rPr>
                <a:t>B2B </a:t>
              </a:r>
              <a:r>
                <a:rPr lang="ko-KR" altLang="en-US" spc="-91" dirty="0">
                  <a:solidFill>
                    <a:srgbClr val="FFFFFF"/>
                  </a:solidFill>
                  <a:latin typeface="LG Smart UI Bold" panose="020B0800000101010101" pitchFamily="50" charset="-127"/>
                  <a:ea typeface="LG Smart UI Bold" panose="020B0800000101010101" pitchFamily="50" charset="-127"/>
                </a:rPr>
                <a:t>마케터가 하는 일</a:t>
              </a:r>
              <a:r>
                <a:rPr lang="en-US" altLang="ko-KR" spc="-91" dirty="0">
                  <a:solidFill>
                    <a:srgbClr val="FFFFFF"/>
                  </a:solidFill>
                  <a:latin typeface="LG Smart UI Bold" panose="020B0800000101010101" pitchFamily="50" charset="-127"/>
                  <a:ea typeface="LG Smart UI Bold" panose="020B0800000101010101" pitchFamily="50" charset="-127"/>
                </a:rPr>
                <a:t>?</a:t>
              </a:r>
            </a:p>
          </p:txBody>
        </p:sp>
        <p:sp>
          <p:nvSpPr>
            <p:cNvPr id="10" name="직사각형 9"/>
            <p:cNvSpPr/>
            <p:nvPr/>
          </p:nvSpPr>
          <p:spPr>
            <a:xfrm>
              <a:off x="1394298" y="3073598"/>
              <a:ext cx="1011880" cy="307777"/>
            </a:xfrm>
            <a:prstGeom prst="rect">
              <a:avLst/>
            </a:prstGeom>
          </p:spPr>
          <p:txBody>
            <a:bodyPr wrap="none">
              <a:spAutoFit/>
            </a:bodyPr>
            <a:lstStyle/>
            <a:p>
              <a:pPr algn="ctr"/>
              <a:r>
                <a:rPr lang="en-US" altLang="ko-KR" sz="1400" spc="-91" dirty="0">
                  <a:solidFill>
                    <a:srgbClr val="FD312E"/>
                  </a:solidFill>
                  <a:latin typeface="LG Smart UI Regular" panose="020B0500000101010101" pitchFamily="50" charset="-127"/>
                  <a:ea typeface="LG Smart UI Regular" panose="020B0500000101010101" pitchFamily="50" charset="-127"/>
                  <a:cs typeface="Poppins Medium"/>
                  <a:sym typeface="Poppins Medium"/>
                </a:rPr>
                <a:t>B2B </a:t>
              </a:r>
              <a:r>
                <a:rPr lang="ko-KR" altLang="en-US" sz="1400" spc="-91" dirty="0">
                  <a:solidFill>
                    <a:srgbClr val="FD312E"/>
                  </a:solidFill>
                  <a:latin typeface="LG Smart UI Regular" panose="020B0500000101010101" pitchFamily="50" charset="-127"/>
                  <a:ea typeface="LG Smart UI Regular" panose="020B0500000101010101" pitchFamily="50" charset="-127"/>
                  <a:cs typeface="Poppins Medium"/>
                  <a:sym typeface="Poppins Medium"/>
                </a:rPr>
                <a:t>마케팅</a:t>
              </a:r>
            </a:p>
          </p:txBody>
        </p:sp>
      </p:grpSp>
      <p:grpSp>
        <p:nvGrpSpPr>
          <p:cNvPr id="36" name="그룹 35"/>
          <p:cNvGrpSpPr/>
          <p:nvPr/>
        </p:nvGrpSpPr>
        <p:grpSpPr>
          <a:xfrm rot="16200000" flipH="1">
            <a:off x="389033" y="3406147"/>
            <a:ext cx="6858019" cy="45723"/>
            <a:chOff x="6029152" y="6229340"/>
            <a:chExt cx="2747046" cy="238138"/>
          </a:xfrm>
        </p:grpSpPr>
        <p:sp>
          <p:nvSpPr>
            <p:cNvPr id="37" name="직사각형 36"/>
            <p:cNvSpPr/>
            <p:nvPr/>
          </p:nvSpPr>
          <p:spPr>
            <a:xfrm>
              <a:off x="6029152" y="6229340"/>
              <a:ext cx="1303836" cy="238125"/>
            </a:xfrm>
            <a:prstGeom prst="rect">
              <a:avLst/>
            </a:prstGeom>
            <a:solidFill>
              <a:srgbClr val="FD31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38" name="직사각형 37"/>
            <p:cNvSpPr/>
            <p:nvPr/>
          </p:nvSpPr>
          <p:spPr>
            <a:xfrm>
              <a:off x="6968946" y="6229343"/>
              <a:ext cx="938189" cy="238125"/>
            </a:xfrm>
            <a:prstGeom prst="rect">
              <a:avLst/>
            </a:prstGeom>
            <a:solidFill>
              <a:srgbClr val="A50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39" name="직사각형 38"/>
            <p:cNvSpPr/>
            <p:nvPr/>
          </p:nvSpPr>
          <p:spPr>
            <a:xfrm>
              <a:off x="7595637" y="6229348"/>
              <a:ext cx="757783" cy="2381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40" name="직사각형 39"/>
            <p:cNvSpPr/>
            <p:nvPr/>
          </p:nvSpPr>
          <p:spPr>
            <a:xfrm>
              <a:off x="8129910" y="6229348"/>
              <a:ext cx="433062" cy="238125"/>
            </a:xfrm>
            <a:prstGeom prst="rect">
              <a:avLst/>
            </a:prstGeom>
            <a:solidFill>
              <a:srgbClr val="1010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41" name="직사각형 40"/>
            <p:cNvSpPr/>
            <p:nvPr/>
          </p:nvSpPr>
          <p:spPr>
            <a:xfrm>
              <a:off x="8482858" y="6229353"/>
              <a:ext cx="293340" cy="238125"/>
            </a:xfrm>
            <a:prstGeom prst="rect">
              <a:avLst/>
            </a:prstGeom>
            <a:solidFill>
              <a:srgbClr val="F0E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grpSp>
      <p:pic>
        <p:nvPicPr>
          <p:cNvPr id="9" name="그림 8">
            <a:extLst>
              <a:ext uri="{FF2B5EF4-FFF2-40B4-BE49-F238E27FC236}">
                <a16:creationId xmlns:a16="http://schemas.microsoft.com/office/drawing/2014/main" id="{B8F91885-370E-131A-CBC4-C5D6649596BF}"/>
              </a:ext>
            </a:extLst>
          </p:cNvPr>
          <p:cNvPicPr>
            <a:picLocks noChangeAspect="1"/>
          </p:cNvPicPr>
          <p:nvPr/>
        </p:nvPicPr>
        <p:blipFill>
          <a:blip r:embed="rId3"/>
          <a:stretch>
            <a:fillRect/>
          </a:stretch>
        </p:blipFill>
        <p:spPr>
          <a:xfrm>
            <a:off x="6788286" y="1052960"/>
            <a:ext cx="2857500" cy="371475"/>
          </a:xfrm>
          <a:prstGeom prst="rect">
            <a:avLst/>
          </a:prstGeom>
        </p:spPr>
      </p:pic>
      <p:pic>
        <p:nvPicPr>
          <p:cNvPr id="4" name="그림 3">
            <a:extLst>
              <a:ext uri="{FF2B5EF4-FFF2-40B4-BE49-F238E27FC236}">
                <a16:creationId xmlns:a16="http://schemas.microsoft.com/office/drawing/2014/main" id="{6B9C3EF9-4258-D2F4-180D-D02491DE4262}"/>
              </a:ext>
            </a:extLst>
          </p:cNvPr>
          <p:cNvPicPr>
            <a:picLocks noChangeAspect="1"/>
          </p:cNvPicPr>
          <p:nvPr/>
        </p:nvPicPr>
        <p:blipFill rotWithShape="1">
          <a:blip r:embed="rId4"/>
          <a:srcRect l="34202" r="32797"/>
          <a:stretch/>
        </p:blipFill>
        <p:spPr>
          <a:xfrm>
            <a:off x="7359523" y="4809926"/>
            <a:ext cx="1798203" cy="1885410"/>
          </a:xfrm>
          <a:prstGeom prst="rect">
            <a:avLst/>
          </a:prstGeom>
        </p:spPr>
      </p:pic>
      <p:pic>
        <p:nvPicPr>
          <p:cNvPr id="7" name="그림 6">
            <a:extLst>
              <a:ext uri="{FF2B5EF4-FFF2-40B4-BE49-F238E27FC236}">
                <a16:creationId xmlns:a16="http://schemas.microsoft.com/office/drawing/2014/main" id="{C3ECA8EF-6EFF-9BD4-0B20-9940AE475331}"/>
              </a:ext>
            </a:extLst>
          </p:cNvPr>
          <p:cNvPicPr>
            <a:picLocks noChangeAspect="1"/>
          </p:cNvPicPr>
          <p:nvPr/>
        </p:nvPicPr>
        <p:blipFill rotWithShape="1">
          <a:blip r:embed="rId5"/>
          <a:srcRect r="6959"/>
          <a:stretch/>
        </p:blipFill>
        <p:spPr>
          <a:xfrm>
            <a:off x="6746198" y="962196"/>
            <a:ext cx="2941675" cy="580999"/>
          </a:xfrm>
          <a:prstGeom prst="rect">
            <a:avLst/>
          </a:prstGeom>
        </p:spPr>
      </p:pic>
      <p:pic>
        <p:nvPicPr>
          <p:cNvPr id="3" name="그림 2">
            <a:extLst>
              <a:ext uri="{FF2B5EF4-FFF2-40B4-BE49-F238E27FC236}">
                <a16:creationId xmlns:a16="http://schemas.microsoft.com/office/drawing/2014/main" id="{A1EA227E-EA31-A253-92E5-378F2972C179}"/>
              </a:ext>
            </a:extLst>
          </p:cNvPr>
          <p:cNvPicPr>
            <a:picLocks noChangeAspect="1"/>
          </p:cNvPicPr>
          <p:nvPr/>
        </p:nvPicPr>
        <p:blipFill>
          <a:blip r:embed="rId6"/>
          <a:stretch>
            <a:fillRect/>
          </a:stretch>
        </p:blipFill>
        <p:spPr>
          <a:xfrm>
            <a:off x="6788286" y="1001065"/>
            <a:ext cx="2954383" cy="423370"/>
          </a:xfrm>
          <a:prstGeom prst="rect">
            <a:avLst/>
          </a:prstGeom>
        </p:spPr>
      </p:pic>
      <p:pic>
        <p:nvPicPr>
          <p:cNvPr id="12" name="그림 11">
            <a:extLst>
              <a:ext uri="{FF2B5EF4-FFF2-40B4-BE49-F238E27FC236}">
                <a16:creationId xmlns:a16="http://schemas.microsoft.com/office/drawing/2014/main" id="{5DB4426C-CC1A-0F1C-1E78-A6ADF37092C0}"/>
              </a:ext>
            </a:extLst>
          </p:cNvPr>
          <p:cNvPicPr>
            <a:picLocks noChangeAspect="1"/>
          </p:cNvPicPr>
          <p:nvPr/>
        </p:nvPicPr>
        <p:blipFill rotWithShape="1">
          <a:blip r:embed="rId4"/>
          <a:srcRect l="71028"/>
          <a:stretch/>
        </p:blipFill>
        <p:spPr>
          <a:xfrm>
            <a:off x="7473470" y="4860883"/>
            <a:ext cx="1584013" cy="1891811"/>
          </a:xfrm>
          <a:prstGeom prst="rect">
            <a:avLst/>
          </a:prstGeom>
        </p:spPr>
      </p:pic>
      <p:pic>
        <p:nvPicPr>
          <p:cNvPr id="2" name="그림 1">
            <a:extLst>
              <a:ext uri="{FF2B5EF4-FFF2-40B4-BE49-F238E27FC236}">
                <a16:creationId xmlns:a16="http://schemas.microsoft.com/office/drawing/2014/main" id="{97B91338-5F72-35F8-6C2C-894270B67E61}"/>
              </a:ext>
            </a:extLst>
          </p:cNvPr>
          <p:cNvPicPr>
            <a:picLocks noChangeAspect="1"/>
          </p:cNvPicPr>
          <p:nvPr/>
        </p:nvPicPr>
        <p:blipFill>
          <a:blip r:embed="rId7"/>
          <a:stretch>
            <a:fillRect/>
          </a:stretch>
        </p:blipFill>
        <p:spPr>
          <a:xfrm>
            <a:off x="5662331" y="1470277"/>
            <a:ext cx="5377534" cy="3519411"/>
          </a:xfrm>
          <a:prstGeom prst="rect">
            <a:avLst/>
          </a:prstGeom>
        </p:spPr>
      </p:pic>
    </p:spTree>
    <p:extLst>
      <p:ext uri="{BB962C8B-B14F-4D97-AF65-F5344CB8AC3E}">
        <p14:creationId xmlns:p14="http://schemas.microsoft.com/office/powerpoint/2010/main" val="186240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C60AEF15-D595-3CF9-93EB-5A40B3AC386E}"/>
              </a:ext>
            </a:extLst>
          </p:cNvPr>
          <p:cNvSpPr>
            <a:spLocks noGrp="1"/>
          </p:cNvSpPr>
          <p:nvPr>
            <p:ph type="body" sz="quarter" idx="10"/>
          </p:nvPr>
        </p:nvSpPr>
        <p:spPr/>
        <p:txBody>
          <a:bodyPr/>
          <a:lstStyle/>
          <a:p>
            <a:r>
              <a:rPr lang="en-US" altLang="ko-KR" dirty="0"/>
              <a:t>2. B2B </a:t>
            </a:r>
            <a:r>
              <a:rPr lang="ko-KR" altLang="en-US" dirty="0"/>
              <a:t>마케팅 데이터 분석</a:t>
            </a:r>
            <a:endParaRPr lang="ko-KR" altLang="en-US" dirty="0">
              <a:latin typeface="LG EI Text TTF Bold" panose="020B0800000101010101" pitchFamily="50" charset="-127"/>
              <a:ea typeface="LG EI Text TTF Bold" panose="020B0800000101010101" pitchFamily="50" charset="-127"/>
            </a:endParaRPr>
          </a:p>
        </p:txBody>
      </p:sp>
    </p:spTree>
    <p:extLst>
      <p:ext uri="{BB962C8B-B14F-4D97-AF65-F5344CB8AC3E}">
        <p14:creationId xmlns:p14="http://schemas.microsoft.com/office/powerpoint/2010/main" val="8574478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1" y="0"/>
            <a:ext cx="380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latinLnBrk="1">
              <a:buClrTx/>
              <a:buFontTx/>
              <a:buNone/>
            </a:pPr>
            <a:endParaRPr lang="ko-KR" altLang="en-US">
              <a:solidFill>
                <a:srgbClr val="FFFFFF"/>
              </a:solidFill>
            </a:endParaRPr>
          </a:p>
        </p:txBody>
      </p:sp>
      <p:grpSp>
        <p:nvGrpSpPr>
          <p:cNvPr id="22" name="그룹 21"/>
          <p:cNvGrpSpPr/>
          <p:nvPr/>
        </p:nvGrpSpPr>
        <p:grpSpPr>
          <a:xfrm>
            <a:off x="377507" y="2981696"/>
            <a:ext cx="3045463" cy="617619"/>
            <a:chOff x="377506" y="3073598"/>
            <a:chExt cx="3045463" cy="617618"/>
          </a:xfrm>
        </p:grpSpPr>
        <p:sp>
          <p:nvSpPr>
            <p:cNvPr id="43" name="TextBox 42"/>
            <p:cNvSpPr txBox="1"/>
            <p:nvPr/>
          </p:nvSpPr>
          <p:spPr>
            <a:xfrm>
              <a:off x="377506" y="3321885"/>
              <a:ext cx="3045463" cy="369331"/>
            </a:xfrm>
            <a:prstGeom prst="rect">
              <a:avLst/>
            </a:prstGeom>
            <a:noFill/>
          </p:spPr>
          <p:txBody>
            <a:bodyPr wrap="square" rtlCol="0">
              <a:spAutoFit/>
            </a:bodyPr>
            <a:lstStyle/>
            <a:p>
              <a:pPr algn="ctr" latinLnBrk="1">
                <a:buClrTx/>
                <a:buFontTx/>
                <a:buNone/>
              </a:pPr>
              <a:r>
                <a:rPr lang="ko-KR" altLang="en-US" spc="-91" dirty="0">
                  <a:solidFill>
                    <a:srgbClr val="FFFFFF"/>
                  </a:solidFill>
                  <a:latin typeface="LG Smart UI Bold" panose="020B0800000101010101" pitchFamily="50" charset="-127"/>
                  <a:ea typeface="LG Smart UI Bold" panose="020B0800000101010101" pitchFamily="50" charset="-127"/>
                </a:rPr>
                <a:t>데이터 </a:t>
              </a:r>
              <a:r>
                <a:rPr lang="en-US" altLang="ko-KR" spc="-91" dirty="0">
                  <a:solidFill>
                    <a:srgbClr val="FFFFFF"/>
                  </a:solidFill>
                  <a:latin typeface="LG Smart UI Bold" panose="020B0800000101010101" pitchFamily="50" charset="-127"/>
                  <a:ea typeface="LG Smart UI Bold" panose="020B0800000101010101" pitchFamily="50" charset="-127"/>
                </a:rPr>
                <a:t>Flow</a:t>
              </a:r>
            </a:p>
          </p:txBody>
        </p:sp>
        <p:sp>
          <p:nvSpPr>
            <p:cNvPr id="10" name="직사각형 9"/>
            <p:cNvSpPr/>
            <p:nvPr/>
          </p:nvSpPr>
          <p:spPr>
            <a:xfrm>
              <a:off x="923787" y="3073598"/>
              <a:ext cx="1952907" cy="307777"/>
            </a:xfrm>
            <a:prstGeom prst="rect">
              <a:avLst/>
            </a:prstGeom>
          </p:spPr>
          <p:txBody>
            <a:bodyPr wrap="none">
              <a:spAutoFit/>
            </a:bodyPr>
            <a:lstStyle/>
            <a:p>
              <a:pPr algn="ctr"/>
              <a:r>
                <a:rPr lang="en-US" altLang="ko-KR" sz="1400" spc="-91" dirty="0">
                  <a:solidFill>
                    <a:srgbClr val="FD312E"/>
                  </a:solidFill>
                  <a:latin typeface="LG Smart UI Regular" panose="020B0500000101010101" pitchFamily="50" charset="-127"/>
                  <a:ea typeface="LG Smart UI Regular" panose="020B0500000101010101" pitchFamily="50" charset="-127"/>
                  <a:cs typeface="Poppins Medium"/>
                  <a:sym typeface="Poppins Medium"/>
                </a:rPr>
                <a:t>B2B </a:t>
              </a:r>
              <a:r>
                <a:rPr lang="ko-KR" altLang="en-US" sz="1400" spc="-91" dirty="0">
                  <a:solidFill>
                    <a:srgbClr val="FD312E"/>
                  </a:solidFill>
                  <a:latin typeface="LG Smart UI Regular" panose="020B0500000101010101" pitchFamily="50" charset="-127"/>
                  <a:ea typeface="LG Smart UI Regular" panose="020B0500000101010101" pitchFamily="50" charset="-127"/>
                  <a:cs typeface="Poppins Medium"/>
                  <a:sym typeface="Poppins Medium"/>
                </a:rPr>
                <a:t>마케팅 데이터 소개</a:t>
              </a:r>
            </a:p>
          </p:txBody>
        </p:sp>
      </p:grpSp>
      <p:grpSp>
        <p:nvGrpSpPr>
          <p:cNvPr id="36" name="그룹 35"/>
          <p:cNvGrpSpPr/>
          <p:nvPr/>
        </p:nvGrpSpPr>
        <p:grpSpPr>
          <a:xfrm rot="16200000" flipH="1">
            <a:off x="389033" y="3406147"/>
            <a:ext cx="6858019" cy="45723"/>
            <a:chOff x="6029152" y="6229340"/>
            <a:chExt cx="2747046" cy="238138"/>
          </a:xfrm>
        </p:grpSpPr>
        <p:sp>
          <p:nvSpPr>
            <p:cNvPr id="37" name="직사각형 36"/>
            <p:cNvSpPr/>
            <p:nvPr/>
          </p:nvSpPr>
          <p:spPr>
            <a:xfrm>
              <a:off x="6029152" y="6229340"/>
              <a:ext cx="1303836" cy="238125"/>
            </a:xfrm>
            <a:prstGeom prst="rect">
              <a:avLst/>
            </a:prstGeom>
            <a:solidFill>
              <a:srgbClr val="FD31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38" name="직사각형 37"/>
            <p:cNvSpPr/>
            <p:nvPr/>
          </p:nvSpPr>
          <p:spPr>
            <a:xfrm>
              <a:off x="6968946" y="6229343"/>
              <a:ext cx="938189" cy="238125"/>
            </a:xfrm>
            <a:prstGeom prst="rect">
              <a:avLst/>
            </a:prstGeom>
            <a:solidFill>
              <a:srgbClr val="A50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39" name="직사각형 38"/>
            <p:cNvSpPr/>
            <p:nvPr/>
          </p:nvSpPr>
          <p:spPr>
            <a:xfrm>
              <a:off x="7595637" y="6229348"/>
              <a:ext cx="757783" cy="2381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40" name="직사각형 39"/>
            <p:cNvSpPr/>
            <p:nvPr/>
          </p:nvSpPr>
          <p:spPr>
            <a:xfrm>
              <a:off x="8129910" y="6229348"/>
              <a:ext cx="433062" cy="238125"/>
            </a:xfrm>
            <a:prstGeom prst="rect">
              <a:avLst/>
            </a:prstGeom>
            <a:solidFill>
              <a:srgbClr val="1010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41" name="직사각형 40"/>
            <p:cNvSpPr/>
            <p:nvPr/>
          </p:nvSpPr>
          <p:spPr>
            <a:xfrm>
              <a:off x="8482858" y="6229353"/>
              <a:ext cx="293340" cy="238125"/>
            </a:xfrm>
            <a:prstGeom prst="rect">
              <a:avLst/>
            </a:prstGeom>
            <a:solidFill>
              <a:srgbClr val="F0E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grpSp>
      <p:pic>
        <p:nvPicPr>
          <p:cNvPr id="4" name="그림 3">
            <a:extLst>
              <a:ext uri="{FF2B5EF4-FFF2-40B4-BE49-F238E27FC236}">
                <a16:creationId xmlns:a16="http://schemas.microsoft.com/office/drawing/2014/main" id="{959AB3EB-9DAC-6CFE-A280-1AFE6BA18EE9}"/>
              </a:ext>
            </a:extLst>
          </p:cNvPr>
          <p:cNvPicPr>
            <a:picLocks noChangeAspect="1"/>
          </p:cNvPicPr>
          <p:nvPr/>
        </p:nvPicPr>
        <p:blipFill>
          <a:blip r:embed="rId3"/>
          <a:stretch>
            <a:fillRect/>
          </a:stretch>
        </p:blipFill>
        <p:spPr>
          <a:xfrm>
            <a:off x="4016556" y="4194165"/>
            <a:ext cx="3769906" cy="1579018"/>
          </a:xfrm>
          <a:prstGeom prst="rect">
            <a:avLst/>
          </a:prstGeom>
        </p:spPr>
      </p:pic>
      <p:pic>
        <p:nvPicPr>
          <p:cNvPr id="8" name="그림 7">
            <a:extLst>
              <a:ext uri="{FF2B5EF4-FFF2-40B4-BE49-F238E27FC236}">
                <a16:creationId xmlns:a16="http://schemas.microsoft.com/office/drawing/2014/main" id="{A8EE3181-F2B6-537E-4773-31D78509BDF5}"/>
              </a:ext>
            </a:extLst>
          </p:cNvPr>
          <p:cNvPicPr>
            <a:picLocks noChangeAspect="1"/>
          </p:cNvPicPr>
          <p:nvPr/>
        </p:nvPicPr>
        <p:blipFill>
          <a:blip r:embed="rId4"/>
          <a:stretch>
            <a:fillRect/>
          </a:stretch>
        </p:blipFill>
        <p:spPr>
          <a:xfrm>
            <a:off x="4119890" y="1360567"/>
            <a:ext cx="3559102" cy="1621129"/>
          </a:xfrm>
          <a:prstGeom prst="rect">
            <a:avLst/>
          </a:prstGeom>
        </p:spPr>
      </p:pic>
      <p:pic>
        <p:nvPicPr>
          <p:cNvPr id="9" name="그림 8">
            <a:extLst>
              <a:ext uri="{FF2B5EF4-FFF2-40B4-BE49-F238E27FC236}">
                <a16:creationId xmlns:a16="http://schemas.microsoft.com/office/drawing/2014/main" id="{2E193A1F-CA6D-6D2D-0BE6-6E6464865914}"/>
              </a:ext>
            </a:extLst>
          </p:cNvPr>
          <p:cNvPicPr>
            <a:picLocks noChangeAspect="1"/>
          </p:cNvPicPr>
          <p:nvPr/>
        </p:nvPicPr>
        <p:blipFill rotWithShape="1">
          <a:blip r:embed="rId5"/>
          <a:srcRect r="69453"/>
          <a:stretch/>
        </p:blipFill>
        <p:spPr>
          <a:xfrm>
            <a:off x="5290912" y="2828001"/>
            <a:ext cx="1217059" cy="1378594"/>
          </a:xfrm>
          <a:prstGeom prst="rect">
            <a:avLst/>
          </a:prstGeom>
        </p:spPr>
      </p:pic>
      <p:pic>
        <p:nvPicPr>
          <p:cNvPr id="82" name="그림 81">
            <a:extLst>
              <a:ext uri="{FF2B5EF4-FFF2-40B4-BE49-F238E27FC236}">
                <a16:creationId xmlns:a16="http://schemas.microsoft.com/office/drawing/2014/main" id="{7A326D76-C02E-8DFE-2EAD-6529C749E74A}"/>
              </a:ext>
            </a:extLst>
          </p:cNvPr>
          <p:cNvPicPr>
            <a:picLocks noChangeAspect="1"/>
          </p:cNvPicPr>
          <p:nvPr/>
        </p:nvPicPr>
        <p:blipFill>
          <a:blip r:embed="rId6"/>
          <a:stretch>
            <a:fillRect/>
          </a:stretch>
        </p:blipFill>
        <p:spPr>
          <a:xfrm>
            <a:off x="9359925" y="4021928"/>
            <a:ext cx="1528776" cy="2585782"/>
          </a:xfrm>
          <a:prstGeom prst="rect">
            <a:avLst/>
          </a:prstGeom>
          <a:effectLst>
            <a:outerShdw blurRad="50800" dist="38100" dir="2700000" algn="tl" rotWithShape="0">
              <a:prstClr val="black">
                <a:alpha val="40000"/>
              </a:prstClr>
            </a:outerShdw>
          </a:effectLst>
        </p:spPr>
      </p:pic>
      <p:pic>
        <p:nvPicPr>
          <p:cNvPr id="83" name="그림 82">
            <a:extLst>
              <a:ext uri="{FF2B5EF4-FFF2-40B4-BE49-F238E27FC236}">
                <a16:creationId xmlns:a16="http://schemas.microsoft.com/office/drawing/2014/main" id="{E0E2B33A-EDCD-5376-CD09-77E07C817311}"/>
              </a:ext>
            </a:extLst>
          </p:cNvPr>
          <p:cNvPicPr>
            <a:picLocks noChangeAspect="1"/>
          </p:cNvPicPr>
          <p:nvPr/>
        </p:nvPicPr>
        <p:blipFill>
          <a:blip r:embed="rId7"/>
          <a:stretch>
            <a:fillRect/>
          </a:stretch>
        </p:blipFill>
        <p:spPr>
          <a:xfrm>
            <a:off x="8019312" y="1124972"/>
            <a:ext cx="4094175" cy="2072702"/>
          </a:xfrm>
          <a:prstGeom prst="rect">
            <a:avLst/>
          </a:prstGeom>
          <a:effectLst>
            <a:outerShdw blurRad="50800" dist="38100" dir="2700000" algn="tl" rotWithShape="0">
              <a:prstClr val="black">
                <a:alpha val="40000"/>
              </a:prstClr>
            </a:outerShdw>
          </a:effectLst>
        </p:spPr>
      </p:pic>
      <p:sp>
        <p:nvSpPr>
          <p:cNvPr id="84" name="직사각형 83">
            <a:extLst>
              <a:ext uri="{FF2B5EF4-FFF2-40B4-BE49-F238E27FC236}">
                <a16:creationId xmlns:a16="http://schemas.microsoft.com/office/drawing/2014/main" id="{74C93651-D681-0BEC-EA37-F999290E82E5}"/>
              </a:ext>
            </a:extLst>
          </p:cNvPr>
          <p:cNvSpPr/>
          <p:nvPr/>
        </p:nvSpPr>
        <p:spPr>
          <a:xfrm>
            <a:off x="7978885" y="3158239"/>
            <a:ext cx="3709762" cy="261610"/>
          </a:xfrm>
          <a:prstGeom prst="rect">
            <a:avLst/>
          </a:prstGeom>
        </p:spPr>
        <p:txBody>
          <a:bodyPr wrap="square">
            <a:spAutoFit/>
          </a:bodyPr>
          <a:lstStyle/>
          <a:p>
            <a:r>
              <a:rPr lang="ko-KR" altLang="en-US" sz="1100">
                <a:solidFill>
                  <a:srgbClr val="007F00"/>
                </a:solidFill>
                <a:latin typeface="Arial Narrow" panose="020B0606020202030204" pitchFamily="34" charset="0"/>
                <a:ea typeface="LG스마트체 Regular" panose="020B0600000101010101" pitchFamily="50" charset="-127"/>
              </a:rPr>
              <a:t>예시</a:t>
            </a:r>
            <a:r>
              <a:rPr lang="en-US" altLang="ko-KR" sz="1100">
                <a:solidFill>
                  <a:srgbClr val="007F00"/>
                </a:solidFill>
                <a:latin typeface="Arial Narrow" panose="020B0606020202030204" pitchFamily="34" charset="0"/>
                <a:ea typeface="LG스마트체 Regular" panose="020B0600000101010101" pitchFamily="50" charset="-127"/>
              </a:rPr>
              <a:t>. </a:t>
            </a:r>
            <a:r>
              <a:rPr lang="ko-KR" altLang="en-US" sz="1100">
                <a:solidFill>
                  <a:srgbClr val="007F00"/>
                </a:solidFill>
                <a:latin typeface="Arial Narrow" panose="020B0606020202030204" pitchFamily="34" charset="0"/>
                <a:ea typeface="LG스마트체 Regular" panose="020B0600000101010101" pitchFamily="50" charset="-127"/>
              </a:rPr>
              <a:t>전자 </a:t>
            </a:r>
            <a:r>
              <a:rPr lang="en-US" altLang="ko-KR" sz="1100">
                <a:solidFill>
                  <a:srgbClr val="007F00"/>
                </a:solidFill>
                <a:latin typeface="Arial Narrow" panose="020B0606020202030204" pitchFamily="34" charset="0"/>
                <a:ea typeface="LG스마트체 Regular" panose="020B0600000101010101" pitchFamily="50" charset="-127"/>
              </a:rPr>
              <a:t>ID</a:t>
            </a:r>
            <a:r>
              <a:rPr lang="ko-KR" altLang="en-US" sz="1100">
                <a:solidFill>
                  <a:srgbClr val="007F00"/>
                </a:solidFill>
                <a:latin typeface="Arial Narrow" panose="020B0606020202030204" pitchFamily="34" charset="0"/>
                <a:ea typeface="LG스마트체 Regular" panose="020B0600000101010101" pitchFamily="50" charset="-127"/>
              </a:rPr>
              <a:t>사업부</a:t>
            </a:r>
            <a:r>
              <a:rPr lang="en-US" altLang="ko-KR" sz="1100">
                <a:solidFill>
                  <a:srgbClr val="007F00"/>
                </a:solidFill>
                <a:latin typeface="Arial Narrow" panose="020B0606020202030204" pitchFamily="34" charset="0"/>
                <a:ea typeface="LG스마트체 Regular" panose="020B0600000101010101" pitchFamily="50" charset="-127"/>
              </a:rPr>
              <a:t> Virtual Showroom</a:t>
            </a:r>
            <a:endParaRPr lang="en-US" altLang="ko-KR" sz="1100" dirty="0">
              <a:solidFill>
                <a:srgbClr val="007F00"/>
              </a:solidFill>
              <a:latin typeface="Arial Narrow" panose="020B0606020202030204" pitchFamily="34" charset="0"/>
              <a:ea typeface="LG스마트체 Regular" panose="020B0600000101010101" pitchFamily="50" charset="-127"/>
            </a:endParaRPr>
          </a:p>
        </p:txBody>
      </p:sp>
      <p:sp>
        <p:nvSpPr>
          <p:cNvPr id="85" name="화살표: 아래쪽 84">
            <a:extLst>
              <a:ext uri="{FF2B5EF4-FFF2-40B4-BE49-F238E27FC236}">
                <a16:creationId xmlns:a16="http://schemas.microsoft.com/office/drawing/2014/main" id="{7B0F51C8-6773-3726-9F38-8D0C232302B5}"/>
              </a:ext>
            </a:extLst>
          </p:cNvPr>
          <p:cNvSpPr/>
          <p:nvPr/>
        </p:nvSpPr>
        <p:spPr>
          <a:xfrm>
            <a:off x="9922265" y="3579661"/>
            <a:ext cx="404096" cy="282455"/>
          </a:xfrm>
          <a:prstGeom prst="downArrow">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117696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FFB2BF08-E8D1-F40D-C0B5-A335C6DD9103}"/>
              </a:ext>
            </a:extLst>
          </p:cNvPr>
          <p:cNvSpPr/>
          <p:nvPr/>
        </p:nvSpPr>
        <p:spPr>
          <a:xfrm>
            <a:off x="0" y="0"/>
            <a:ext cx="121920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solidFill>
                <a:hlinkClick r:id="rId3">
                  <a:extLst>
                    <a:ext uri="{A12FA001-AC4F-418D-AE19-62706E023703}">
                      <ahyp:hlinkClr xmlns:ahyp="http://schemas.microsoft.com/office/drawing/2018/hyperlinkcolor" val="tx"/>
                    </a:ext>
                  </a:extLst>
                </a:hlinkClick>
              </a:rPr>
              <a:t>https://www.lg-informationdisplay.com/</a:t>
            </a:r>
            <a:endParaRPr lang="en-US" altLang="ko-KR" dirty="0">
              <a:solidFill>
                <a:schemeClr val="bg1"/>
              </a:solidFill>
            </a:endParaRPr>
          </a:p>
          <a:p>
            <a:pPr algn="ctr"/>
            <a:endParaRPr lang="ko-KR" altLang="en-US" dirty="0">
              <a:solidFill>
                <a:schemeClr val="bg1"/>
              </a:solidFill>
            </a:endParaRPr>
          </a:p>
        </p:txBody>
      </p:sp>
    </p:spTree>
    <p:extLst>
      <p:ext uri="{BB962C8B-B14F-4D97-AF65-F5344CB8AC3E}">
        <p14:creationId xmlns:p14="http://schemas.microsoft.com/office/powerpoint/2010/main" val="31498730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1" y="0"/>
            <a:ext cx="380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latinLnBrk="1">
              <a:buClrTx/>
              <a:buFontTx/>
              <a:buNone/>
            </a:pPr>
            <a:endParaRPr lang="ko-KR" altLang="en-US">
              <a:solidFill>
                <a:srgbClr val="FFFFFF"/>
              </a:solidFill>
            </a:endParaRPr>
          </a:p>
        </p:txBody>
      </p:sp>
      <p:grpSp>
        <p:nvGrpSpPr>
          <p:cNvPr id="22" name="그룹 21"/>
          <p:cNvGrpSpPr/>
          <p:nvPr/>
        </p:nvGrpSpPr>
        <p:grpSpPr>
          <a:xfrm>
            <a:off x="377507" y="2981696"/>
            <a:ext cx="3045463" cy="617619"/>
            <a:chOff x="377506" y="3073598"/>
            <a:chExt cx="3045463" cy="617618"/>
          </a:xfrm>
        </p:grpSpPr>
        <p:sp>
          <p:nvSpPr>
            <p:cNvPr id="43" name="TextBox 42"/>
            <p:cNvSpPr txBox="1"/>
            <p:nvPr/>
          </p:nvSpPr>
          <p:spPr>
            <a:xfrm>
              <a:off x="377506" y="3321885"/>
              <a:ext cx="3045463" cy="369331"/>
            </a:xfrm>
            <a:prstGeom prst="rect">
              <a:avLst/>
            </a:prstGeom>
            <a:noFill/>
          </p:spPr>
          <p:txBody>
            <a:bodyPr wrap="square" rtlCol="0">
              <a:spAutoFit/>
            </a:bodyPr>
            <a:lstStyle/>
            <a:p>
              <a:pPr algn="ctr" latinLnBrk="1">
                <a:buClrTx/>
                <a:buFontTx/>
                <a:buNone/>
              </a:pPr>
              <a:r>
                <a:rPr lang="ko-KR" altLang="en-US" spc="-91" dirty="0">
                  <a:solidFill>
                    <a:srgbClr val="FFFFFF"/>
                  </a:solidFill>
                  <a:latin typeface="LG Smart UI Bold" panose="020B0800000101010101" pitchFamily="50" charset="-127"/>
                  <a:ea typeface="LG Smart UI Bold" panose="020B0800000101010101" pitchFamily="50" charset="-127"/>
                </a:rPr>
                <a:t>데이터 </a:t>
              </a:r>
              <a:r>
                <a:rPr lang="en-US" altLang="ko-KR" spc="-91" dirty="0">
                  <a:solidFill>
                    <a:srgbClr val="FFFFFF"/>
                  </a:solidFill>
                  <a:latin typeface="LG Smart UI Bold" panose="020B0800000101010101" pitchFamily="50" charset="-127"/>
                  <a:ea typeface="LG Smart UI Bold" panose="020B0800000101010101" pitchFamily="50" charset="-127"/>
                </a:rPr>
                <a:t>Flow</a:t>
              </a:r>
            </a:p>
          </p:txBody>
        </p:sp>
        <p:sp>
          <p:nvSpPr>
            <p:cNvPr id="10" name="직사각형 9"/>
            <p:cNvSpPr/>
            <p:nvPr/>
          </p:nvSpPr>
          <p:spPr>
            <a:xfrm>
              <a:off x="923787" y="3073598"/>
              <a:ext cx="1952907" cy="307777"/>
            </a:xfrm>
            <a:prstGeom prst="rect">
              <a:avLst/>
            </a:prstGeom>
          </p:spPr>
          <p:txBody>
            <a:bodyPr wrap="none">
              <a:spAutoFit/>
            </a:bodyPr>
            <a:lstStyle/>
            <a:p>
              <a:pPr algn="ctr"/>
              <a:r>
                <a:rPr lang="en-US" altLang="ko-KR" sz="1400" spc="-91" dirty="0">
                  <a:solidFill>
                    <a:srgbClr val="FD312E"/>
                  </a:solidFill>
                  <a:latin typeface="LG Smart UI Regular" panose="020B0500000101010101" pitchFamily="50" charset="-127"/>
                  <a:ea typeface="LG Smart UI Regular" panose="020B0500000101010101" pitchFamily="50" charset="-127"/>
                  <a:cs typeface="Poppins Medium"/>
                  <a:sym typeface="Poppins Medium"/>
                </a:rPr>
                <a:t>B2B </a:t>
              </a:r>
              <a:r>
                <a:rPr lang="ko-KR" altLang="en-US" sz="1400" spc="-91" dirty="0">
                  <a:solidFill>
                    <a:srgbClr val="FD312E"/>
                  </a:solidFill>
                  <a:latin typeface="LG Smart UI Regular" panose="020B0500000101010101" pitchFamily="50" charset="-127"/>
                  <a:ea typeface="LG Smart UI Regular" panose="020B0500000101010101" pitchFamily="50" charset="-127"/>
                  <a:cs typeface="Poppins Medium"/>
                  <a:sym typeface="Poppins Medium"/>
                </a:rPr>
                <a:t>마케팅 데이터 소개</a:t>
              </a:r>
            </a:p>
          </p:txBody>
        </p:sp>
      </p:grpSp>
      <p:grpSp>
        <p:nvGrpSpPr>
          <p:cNvPr id="36" name="그룹 35"/>
          <p:cNvGrpSpPr/>
          <p:nvPr/>
        </p:nvGrpSpPr>
        <p:grpSpPr>
          <a:xfrm rot="16200000" flipH="1">
            <a:off x="389033" y="3406147"/>
            <a:ext cx="6858019" cy="45723"/>
            <a:chOff x="6029152" y="6229340"/>
            <a:chExt cx="2747046" cy="238138"/>
          </a:xfrm>
        </p:grpSpPr>
        <p:sp>
          <p:nvSpPr>
            <p:cNvPr id="37" name="직사각형 36"/>
            <p:cNvSpPr/>
            <p:nvPr/>
          </p:nvSpPr>
          <p:spPr>
            <a:xfrm>
              <a:off x="6029152" y="6229340"/>
              <a:ext cx="1303836" cy="238125"/>
            </a:xfrm>
            <a:prstGeom prst="rect">
              <a:avLst/>
            </a:prstGeom>
            <a:solidFill>
              <a:srgbClr val="FD31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38" name="직사각형 37"/>
            <p:cNvSpPr/>
            <p:nvPr/>
          </p:nvSpPr>
          <p:spPr>
            <a:xfrm>
              <a:off x="6968946" y="6229343"/>
              <a:ext cx="938189" cy="238125"/>
            </a:xfrm>
            <a:prstGeom prst="rect">
              <a:avLst/>
            </a:prstGeom>
            <a:solidFill>
              <a:srgbClr val="A50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39" name="직사각형 38"/>
            <p:cNvSpPr/>
            <p:nvPr/>
          </p:nvSpPr>
          <p:spPr>
            <a:xfrm>
              <a:off x="7595637" y="6229348"/>
              <a:ext cx="757783" cy="2381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40" name="직사각형 39"/>
            <p:cNvSpPr/>
            <p:nvPr/>
          </p:nvSpPr>
          <p:spPr>
            <a:xfrm>
              <a:off x="8129910" y="6229348"/>
              <a:ext cx="433062" cy="238125"/>
            </a:xfrm>
            <a:prstGeom prst="rect">
              <a:avLst/>
            </a:prstGeom>
            <a:solidFill>
              <a:srgbClr val="1010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41" name="직사각형 40"/>
            <p:cNvSpPr/>
            <p:nvPr/>
          </p:nvSpPr>
          <p:spPr>
            <a:xfrm>
              <a:off x="8482858" y="6229353"/>
              <a:ext cx="293340" cy="238125"/>
            </a:xfrm>
            <a:prstGeom prst="rect">
              <a:avLst/>
            </a:prstGeom>
            <a:solidFill>
              <a:srgbClr val="F0E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grpSp>
      <p:grpSp>
        <p:nvGrpSpPr>
          <p:cNvPr id="19" name="그룹 18">
            <a:extLst>
              <a:ext uri="{FF2B5EF4-FFF2-40B4-BE49-F238E27FC236}">
                <a16:creationId xmlns:a16="http://schemas.microsoft.com/office/drawing/2014/main" id="{766456FA-8B13-0AFD-A5F4-ECA7D4B0A2F0}"/>
              </a:ext>
            </a:extLst>
          </p:cNvPr>
          <p:cNvGrpSpPr/>
          <p:nvPr/>
        </p:nvGrpSpPr>
        <p:grpSpPr>
          <a:xfrm>
            <a:off x="3903767" y="1551177"/>
            <a:ext cx="8174785" cy="4217253"/>
            <a:chOff x="3818042" y="1027302"/>
            <a:chExt cx="8365707" cy="4315747"/>
          </a:xfrm>
        </p:grpSpPr>
        <p:pic>
          <p:nvPicPr>
            <p:cNvPr id="82" name="그림 81">
              <a:extLst>
                <a:ext uri="{FF2B5EF4-FFF2-40B4-BE49-F238E27FC236}">
                  <a16:creationId xmlns:a16="http://schemas.microsoft.com/office/drawing/2014/main" id="{7A326D76-C02E-8DFE-2EAD-6529C749E74A}"/>
                </a:ext>
              </a:extLst>
            </p:cNvPr>
            <p:cNvPicPr>
              <a:picLocks noChangeAspect="1"/>
            </p:cNvPicPr>
            <p:nvPr/>
          </p:nvPicPr>
          <p:blipFill>
            <a:blip r:embed="rId3"/>
            <a:stretch>
              <a:fillRect/>
            </a:stretch>
          </p:blipFill>
          <p:spPr>
            <a:xfrm>
              <a:off x="4917858" y="1027302"/>
              <a:ext cx="1528776" cy="2585782"/>
            </a:xfrm>
            <a:prstGeom prst="rect">
              <a:avLst/>
            </a:prstGeom>
            <a:effectLst>
              <a:outerShdw blurRad="50800" dist="38100" dir="2700000" algn="tl" rotWithShape="0">
                <a:prstClr val="black">
                  <a:alpha val="40000"/>
                </a:prstClr>
              </a:outerShdw>
            </a:effectLst>
          </p:spPr>
        </p:pic>
        <p:grpSp>
          <p:nvGrpSpPr>
            <p:cNvPr id="18" name="그룹 17">
              <a:extLst>
                <a:ext uri="{FF2B5EF4-FFF2-40B4-BE49-F238E27FC236}">
                  <a16:creationId xmlns:a16="http://schemas.microsoft.com/office/drawing/2014/main" id="{99B92E81-8390-DF97-8977-11FA571F96B4}"/>
                </a:ext>
              </a:extLst>
            </p:cNvPr>
            <p:cNvGrpSpPr/>
            <p:nvPr/>
          </p:nvGrpSpPr>
          <p:grpSpPr>
            <a:xfrm>
              <a:off x="3818042" y="1922270"/>
              <a:ext cx="8365707" cy="3420779"/>
              <a:chOff x="351571" y="1681825"/>
              <a:chExt cx="11560551" cy="4727167"/>
            </a:xfrm>
          </p:grpSpPr>
          <p:pic>
            <p:nvPicPr>
              <p:cNvPr id="2" name="Picture 4" descr="Outbound vs. Inbound marketing and sales tools - FunnelBud">
                <a:extLst>
                  <a:ext uri="{FF2B5EF4-FFF2-40B4-BE49-F238E27FC236}">
                    <a16:creationId xmlns:a16="http://schemas.microsoft.com/office/drawing/2014/main" id="{745B85E5-9418-BCEB-EA25-527BA8F8D7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571" y="2231715"/>
                <a:ext cx="5140170" cy="3084103"/>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 name="Picture 6" descr="What Is Marketing Automation? - Digilytiq">
                <a:extLst>
                  <a:ext uri="{FF2B5EF4-FFF2-40B4-BE49-F238E27FC236}">
                    <a16:creationId xmlns:a16="http://schemas.microsoft.com/office/drawing/2014/main" id="{1069A5CF-9C6A-525F-139B-EBE93AC0D87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35654" y="2043908"/>
                <a:ext cx="5476468" cy="355096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B80366A-E5C9-509F-935F-8520D650646D}"/>
                  </a:ext>
                </a:extLst>
              </p:cNvPr>
              <p:cNvSpPr txBox="1"/>
              <p:nvPr/>
            </p:nvSpPr>
            <p:spPr>
              <a:xfrm>
                <a:off x="1993938" y="2408177"/>
                <a:ext cx="1961966" cy="425316"/>
              </a:xfrm>
              <a:prstGeom prst="rect">
                <a:avLst/>
              </a:prstGeom>
              <a:noFill/>
            </p:spPr>
            <p:txBody>
              <a:bodyPr wrap="square" rtlCol="0">
                <a:spAutoFit/>
              </a:bodyPr>
              <a:lstStyle/>
              <a:p>
                <a:pPr algn="ctr"/>
                <a:r>
                  <a:rPr lang="en-US" altLang="ko-KR" sz="1400" b="1" dirty="0">
                    <a:solidFill>
                      <a:schemeClr val="bg1"/>
                    </a:solidFill>
                    <a:latin typeface="Arial Narrow" panose="020B0606020202030204" pitchFamily="34" charset="0"/>
                    <a:ea typeface="LG스마트체 Regular" panose="020B0600000101010101" pitchFamily="50" charset="-127"/>
                  </a:rPr>
                  <a:t>CONTACT</a:t>
                </a:r>
                <a:endParaRPr lang="ko-KR" altLang="en-US" sz="1400" b="1" dirty="0">
                  <a:solidFill>
                    <a:schemeClr val="bg1"/>
                  </a:solidFill>
                  <a:latin typeface="Arial Narrow" panose="020B0606020202030204" pitchFamily="34" charset="0"/>
                  <a:ea typeface="LG스마트체 Regular" panose="020B0600000101010101" pitchFamily="50" charset="-127"/>
                </a:endParaRPr>
              </a:p>
            </p:txBody>
          </p:sp>
          <p:sp>
            <p:nvSpPr>
              <p:cNvPr id="7" name="TextBox 6">
                <a:extLst>
                  <a:ext uri="{FF2B5EF4-FFF2-40B4-BE49-F238E27FC236}">
                    <a16:creationId xmlns:a16="http://schemas.microsoft.com/office/drawing/2014/main" id="{DA5D1A74-B1BB-2D36-613D-247867CD1761}"/>
                  </a:ext>
                </a:extLst>
              </p:cNvPr>
              <p:cNvSpPr txBox="1"/>
              <p:nvPr/>
            </p:nvSpPr>
            <p:spPr>
              <a:xfrm>
                <a:off x="2022050" y="4948671"/>
                <a:ext cx="1961966" cy="808099"/>
              </a:xfrm>
              <a:prstGeom prst="rect">
                <a:avLst/>
              </a:prstGeom>
              <a:noFill/>
            </p:spPr>
            <p:txBody>
              <a:bodyPr wrap="square" rtlCol="0">
                <a:spAutoFit/>
              </a:bodyPr>
              <a:lstStyle/>
              <a:p>
                <a:pPr algn="ctr"/>
                <a:r>
                  <a:rPr lang="en-US" altLang="ko-KR" sz="1600" b="1" dirty="0">
                    <a:solidFill>
                      <a:schemeClr val="bg1"/>
                    </a:solidFill>
                    <a:latin typeface="LG스마트체2.0 Bold" panose="020B0600000101010101" pitchFamily="50" charset="-127"/>
                    <a:ea typeface="LG스마트체2.0 Bold" panose="020B0600000101010101" pitchFamily="50" charset="-127"/>
                  </a:rPr>
                  <a:t>AUTOMATION</a:t>
                </a:r>
                <a:endParaRPr lang="ko-KR" altLang="en-US" sz="1600" b="1" dirty="0">
                  <a:solidFill>
                    <a:schemeClr val="bg1"/>
                  </a:solidFill>
                  <a:latin typeface="LG스마트체2.0 Bold" panose="020B0600000101010101" pitchFamily="50" charset="-127"/>
                  <a:ea typeface="LG스마트체2.0 Bold" panose="020B0600000101010101" pitchFamily="50" charset="-127"/>
                </a:endParaRPr>
              </a:p>
            </p:txBody>
          </p:sp>
          <p:cxnSp>
            <p:nvCxnSpPr>
              <p:cNvPr id="11" name="꺾인 연결선 7">
                <a:extLst>
                  <a:ext uri="{FF2B5EF4-FFF2-40B4-BE49-F238E27FC236}">
                    <a16:creationId xmlns:a16="http://schemas.microsoft.com/office/drawing/2014/main" id="{4125CE9A-F71F-A3D5-1E15-9490FFBDF4E7}"/>
                  </a:ext>
                </a:extLst>
              </p:cNvPr>
              <p:cNvCxnSpPr>
                <a:stCxn id="7" idx="2"/>
                <a:endCxn id="3" idx="1"/>
              </p:cNvCxnSpPr>
              <p:nvPr/>
            </p:nvCxnSpPr>
            <p:spPr>
              <a:xfrm rot="5400000" flipH="1" flipV="1">
                <a:off x="3750655" y="3071770"/>
                <a:ext cx="1937377" cy="3432621"/>
              </a:xfrm>
              <a:prstGeom prst="bentConnector4">
                <a:avLst>
                  <a:gd name="adj1" fmla="val -16306"/>
                  <a:gd name="adj2" fmla="val 64289"/>
                </a:avLst>
              </a:prstGeom>
              <a:ln w="44450">
                <a:solidFill>
                  <a:srgbClr val="49B6A3"/>
                </a:solidFill>
                <a:tailEnd type="triangle"/>
              </a:ln>
            </p:spPr>
            <p:style>
              <a:lnRef idx="1">
                <a:schemeClr val="accent1"/>
              </a:lnRef>
              <a:fillRef idx="0">
                <a:schemeClr val="accent1"/>
              </a:fillRef>
              <a:effectRef idx="0">
                <a:schemeClr val="accent1"/>
              </a:effectRef>
              <a:fontRef idx="minor">
                <a:schemeClr val="tx1"/>
              </a:fontRef>
            </p:style>
          </p:cxnSp>
          <p:sp>
            <p:nvSpPr>
              <p:cNvPr id="12" name="직사각형 11">
                <a:extLst>
                  <a:ext uri="{FF2B5EF4-FFF2-40B4-BE49-F238E27FC236}">
                    <a16:creationId xmlns:a16="http://schemas.microsoft.com/office/drawing/2014/main" id="{19E38FB4-A020-186D-814F-BA4DC9E06D21}"/>
                  </a:ext>
                </a:extLst>
              </p:cNvPr>
              <p:cNvSpPr/>
              <p:nvPr/>
            </p:nvSpPr>
            <p:spPr>
              <a:xfrm>
                <a:off x="7613434" y="5685955"/>
                <a:ext cx="3324108" cy="723037"/>
              </a:xfrm>
              <a:prstGeom prst="rect">
                <a:avLst/>
              </a:prstGeom>
            </p:spPr>
            <p:txBody>
              <a:bodyPr wrap="none">
                <a:spAutoFit/>
              </a:bodyPr>
              <a:lstStyle/>
              <a:p>
                <a:pPr algn="ctr"/>
                <a:r>
                  <a:rPr lang="en-US" altLang="ko-KR" sz="1400" b="1" dirty="0">
                    <a:solidFill>
                      <a:srgbClr val="C00000"/>
                    </a:solidFill>
                    <a:latin typeface="Arial Narrow" panose="020B0606020202030204" pitchFamily="34" charset="0"/>
                    <a:ea typeface="LG스마트체2.0 Regular" panose="020B0600000101010101" pitchFamily="50" charset="-127"/>
                  </a:rPr>
                  <a:t>MQL (Marketing Qualified Lead)</a:t>
                </a:r>
                <a:br>
                  <a:rPr lang="en-US" altLang="ko-KR" sz="1400" b="1" dirty="0">
                    <a:solidFill>
                      <a:srgbClr val="C00000"/>
                    </a:solidFill>
                    <a:latin typeface="Arial Narrow" panose="020B0606020202030204" pitchFamily="34" charset="0"/>
                    <a:ea typeface="LG스마트체2.0 Regular" panose="020B0600000101010101" pitchFamily="50" charset="-127"/>
                  </a:rPr>
                </a:br>
                <a:r>
                  <a:rPr lang="ko-KR" altLang="en-US" sz="1400" b="1">
                    <a:solidFill>
                      <a:srgbClr val="C00000"/>
                    </a:solidFill>
                    <a:latin typeface="Arial Narrow" panose="020B0606020202030204" pitchFamily="34" charset="0"/>
                    <a:ea typeface="LG스마트체2.0 Regular" panose="020B0600000101010101" pitchFamily="50" charset="-127"/>
                  </a:rPr>
                  <a:t>마케팅</a:t>
                </a:r>
                <a:r>
                  <a:rPr lang="en-US" altLang="ko-KR" sz="1400" b="1" dirty="0">
                    <a:solidFill>
                      <a:srgbClr val="C00000"/>
                    </a:solidFill>
                    <a:latin typeface="Arial Narrow" panose="020B0606020202030204" pitchFamily="34" charset="0"/>
                    <a:ea typeface="LG스마트체2.0 Regular" panose="020B0600000101010101" pitchFamily="50" charset="-127"/>
                  </a:rPr>
                  <a:t> </a:t>
                </a:r>
                <a:r>
                  <a:rPr lang="ko-KR" altLang="en-US" sz="1400" b="1">
                    <a:solidFill>
                      <a:srgbClr val="C00000"/>
                    </a:solidFill>
                    <a:latin typeface="Arial Narrow" panose="020B0606020202030204" pitchFamily="34" charset="0"/>
                    <a:ea typeface="LG스마트체2.0 Regular" panose="020B0600000101010101" pitchFamily="50" charset="-127"/>
                  </a:rPr>
                  <a:t>발굴 영업기회</a:t>
                </a:r>
              </a:p>
            </p:txBody>
          </p:sp>
          <p:sp>
            <p:nvSpPr>
              <p:cNvPr id="13" name="직사각형 12">
                <a:extLst>
                  <a:ext uri="{FF2B5EF4-FFF2-40B4-BE49-F238E27FC236}">
                    <a16:creationId xmlns:a16="http://schemas.microsoft.com/office/drawing/2014/main" id="{8535E1E7-16BC-6173-FC9B-0F10CDC33354}"/>
                  </a:ext>
                </a:extLst>
              </p:cNvPr>
              <p:cNvSpPr/>
              <p:nvPr/>
            </p:nvSpPr>
            <p:spPr>
              <a:xfrm>
                <a:off x="8194458" y="1743800"/>
                <a:ext cx="1958859" cy="467847"/>
              </a:xfrm>
              <a:prstGeom prst="rect">
                <a:avLst/>
              </a:prstGeom>
              <a:noFill/>
            </p:spPr>
            <p:txBody>
              <a:bodyPr wrap="square" rtlCol="0">
                <a:spAutoFit/>
              </a:bodyPr>
              <a:lstStyle/>
              <a:p>
                <a:pPr algn="ctr"/>
                <a:r>
                  <a:rPr lang="en-US" altLang="ko-KR" sz="1600" b="1" dirty="0">
                    <a:solidFill>
                      <a:srgbClr val="365D9F"/>
                    </a:solidFill>
                    <a:latin typeface="LG스마트체2.0 Bold" panose="020B0600000101010101" pitchFamily="50" charset="-127"/>
                    <a:ea typeface="LG스마트체2.0 Bold" panose="020B0600000101010101" pitchFamily="50" charset="-127"/>
                  </a:rPr>
                  <a:t>CAMPAIGN</a:t>
                </a:r>
                <a:endParaRPr lang="ko-KR" altLang="en-US" b="1" dirty="0">
                  <a:solidFill>
                    <a:srgbClr val="365D9F"/>
                  </a:solidFill>
                  <a:latin typeface="LG스마트체2.0 Bold" panose="020B0600000101010101" pitchFamily="50" charset="-127"/>
                  <a:ea typeface="LG스마트체2.0 Bold" panose="020B0600000101010101" pitchFamily="50" charset="-127"/>
                </a:endParaRPr>
              </a:p>
            </p:txBody>
          </p:sp>
          <p:pic>
            <p:nvPicPr>
              <p:cNvPr id="14" name="Picture 4" descr="Picture-of-person - HUE Construction">
                <a:extLst>
                  <a:ext uri="{FF2B5EF4-FFF2-40B4-BE49-F238E27FC236}">
                    <a16:creationId xmlns:a16="http://schemas.microsoft.com/office/drawing/2014/main" id="{4D2063FB-DC50-93EC-9599-D46965287A9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32529" y="1681825"/>
                <a:ext cx="741007" cy="72416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5" name="Picture 4" descr="Picture-of-person - HUE Construction">
                <a:extLst>
                  <a:ext uri="{FF2B5EF4-FFF2-40B4-BE49-F238E27FC236}">
                    <a16:creationId xmlns:a16="http://schemas.microsoft.com/office/drawing/2014/main" id="{59009DBB-4E73-CC1D-772C-CAB928283FE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55722" y="2931067"/>
                <a:ext cx="741007" cy="72416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6" name="타원 15">
                <a:extLst>
                  <a:ext uri="{FF2B5EF4-FFF2-40B4-BE49-F238E27FC236}">
                    <a16:creationId xmlns:a16="http://schemas.microsoft.com/office/drawing/2014/main" id="{675DE281-2B7B-4B77-6318-054617228904}"/>
                  </a:ext>
                </a:extLst>
              </p:cNvPr>
              <p:cNvSpPr/>
              <p:nvPr/>
            </p:nvSpPr>
            <p:spPr>
              <a:xfrm>
                <a:off x="10178717" y="4131736"/>
                <a:ext cx="303016" cy="11853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cxnSp>
            <p:nvCxnSpPr>
              <p:cNvPr id="17" name="구부러진 연결선 25">
                <a:extLst>
                  <a:ext uri="{FF2B5EF4-FFF2-40B4-BE49-F238E27FC236}">
                    <a16:creationId xmlns:a16="http://schemas.microsoft.com/office/drawing/2014/main" id="{A13DB773-2E51-90F1-7BD6-B17D6136C4A0}"/>
                  </a:ext>
                </a:extLst>
              </p:cNvPr>
              <p:cNvCxnSpPr>
                <a:stCxn id="16" idx="4"/>
                <a:endCxn id="3" idx="2"/>
              </p:cNvCxnSpPr>
              <p:nvPr/>
            </p:nvCxnSpPr>
            <p:spPr>
              <a:xfrm rot="5400000">
                <a:off x="9079753" y="4344404"/>
                <a:ext cx="1344608" cy="1156337"/>
              </a:xfrm>
              <a:prstGeom prst="curvedConnector3">
                <a:avLst>
                  <a:gd name="adj1" fmla="val 82369"/>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20" name="Picture 6" descr="Digital Marketing/Marketing Automation' 카테고리의 글 목록">
            <a:extLst>
              <a:ext uri="{FF2B5EF4-FFF2-40B4-BE49-F238E27FC236}">
                <a16:creationId xmlns:a16="http://schemas.microsoft.com/office/drawing/2014/main" id="{229F4A1E-94AA-AE9F-CAC8-3038A7BAC4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80266" y="1343292"/>
            <a:ext cx="3728381" cy="1116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0446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FFB2BF08-E8D1-F40D-C0B5-A335C6DD9103}"/>
              </a:ext>
            </a:extLst>
          </p:cNvPr>
          <p:cNvSpPr/>
          <p:nvPr/>
        </p:nvSpPr>
        <p:spPr>
          <a:xfrm>
            <a:off x="0" y="0"/>
            <a:ext cx="121920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 name="Eloqua-SC 시연_2023_12_04_09_48_21_286">
            <a:hlinkClick r:id="" action="ppaction://media"/>
            <a:extLst>
              <a:ext uri="{FF2B5EF4-FFF2-40B4-BE49-F238E27FC236}">
                <a16:creationId xmlns:a16="http://schemas.microsoft.com/office/drawing/2014/main" id="{4B76656E-988F-2F9B-1CE8-44AE954F753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409575"/>
            <a:ext cx="12192000" cy="5846763"/>
          </a:xfrm>
          <a:prstGeom prst="rect">
            <a:avLst/>
          </a:prstGeom>
        </p:spPr>
      </p:pic>
    </p:spTree>
    <p:extLst>
      <p:ext uri="{BB962C8B-B14F-4D97-AF65-F5344CB8AC3E}">
        <p14:creationId xmlns:p14="http://schemas.microsoft.com/office/powerpoint/2010/main" val="3501141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4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1" y="0"/>
            <a:ext cx="380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latinLnBrk="1">
              <a:buClrTx/>
              <a:buFontTx/>
              <a:buNone/>
            </a:pPr>
            <a:endParaRPr lang="ko-KR" altLang="en-US">
              <a:solidFill>
                <a:srgbClr val="FFFFFF"/>
              </a:solidFill>
            </a:endParaRPr>
          </a:p>
        </p:txBody>
      </p:sp>
      <p:grpSp>
        <p:nvGrpSpPr>
          <p:cNvPr id="22" name="그룹 21"/>
          <p:cNvGrpSpPr/>
          <p:nvPr/>
        </p:nvGrpSpPr>
        <p:grpSpPr>
          <a:xfrm>
            <a:off x="377507" y="2981696"/>
            <a:ext cx="3045463" cy="617619"/>
            <a:chOff x="377506" y="3073598"/>
            <a:chExt cx="3045463" cy="617618"/>
          </a:xfrm>
        </p:grpSpPr>
        <p:sp>
          <p:nvSpPr>
            <p:cNvPr id="43" name="TextBox 42"/>
            <p:cNvSpPr txBox="1"/>
            <p:nvPr/>
          </p:nvSpPr>
          <p:spPr>
            <a:xfrm>
              <a:off x="377506" y="3321885"/>
              <a:ext cx="3045463" cy="369331"/>
            </a:xfrm>
            <a:prstGeom prst="rect">
              <a:avLst/>
            </a:prstGeom>
            <a:noFill/>
          </p:spPr>
          <p:txBody>
            <a:bodyPr wrap="square" rtlCol="0">
              <a:spAutoFit/>
            </a:bodyPr>
            <a:lstStyle/>
            <a:p>
              <a:pPr algn="ctr" latinLnBrk="1">
                <a:buClrTx/>
                <a:buFontTx/>
                <a:buNone/>
              </a:pPr>
              <a:r>
                <a:rPr lang="ko-KR" altLang="en-US" spc="-91" dirty="0">
                  <a:solidFill>
                    <a:srgbClr val="FFFFFF"/>
                  </a:solidFill>
                  <a:latin typeface="LG Smart UI Bold" panose="020B0800000101010101" pitchFamily="50" charset="-127"/>
                  <a:ea typeface="LG Smart UI Bold" panose="020B0800000101010101" pitchFamily="50" charset="-127"/>
                </a:rPr>
                <a:t>데이터 </a:t>
              </a:r>
              <a:r>
                <a:rPr lang="en-US" altLang="ko-KR" spc="-91" dirty="0">
                  <a:solidFill>
                    <a:srgbClr val="FFFFFF"/>
                  </a:solidFill>
                  <a:latin typeface="LG Smart UI Bold" panose="020B0800000101010101" pitchFamily="50" charset="-127"/>
                  <a:ea typeface="LG Smart UI Bold" panose="020B0800000101010101" pitchFamily="50" charset="-127"/>
                </a:rPr>
                <a:t>Flow</a:t>
              </a:r>
            </a:p>
          </p:txBody>
        </p:sp>
        <p:sp>
          <p:nvSpPr>
            <p:cNvPr id="10" name="직사각형 9"/>
            <p:cNvSpPr/>
            <p:nvPr/>
          </p:nvSpPr>
          <p:spPr>
            <a:xfrm>
              <a:off x="923787" y="3073598"/>
              <a:ext cx="1952907" cy="307777"/>
            </a:xfrm>
            <a:prstGeom prst="rect">
              <a:avLst/>
            </a:prstGeom>
          </p:spPr>
          <p:txBody>
            <a:bodyPr wrap="none">
              <a:spAutoFit/>
            </a:bodyPr>
            <a:lstStyle/>
            <a:p>
              <a:pPr algn="ctr"/>
              <a:r>
                <a:rPr lang="en-US" altLang="ko-KR" sz="1400" spc="-91" dirty="0">
                  <a:solidFill>
                    <a:srgbClr val="FD312E"/>
                  </a:solidFill>
                  <a:latin typeface="LG Smart UI Regular" panose="020B0500000101010101" pitchFamily="50" charset="-127"/>
                  <a:ea typeface="LG Smart UI Regular" panose="020B0500000101010101" pitchFamily="50" charset="-127"/>
                  <a:cs typeface="Poppins Medium"/>
                  <a:sym typeface="Poppins Medium"/>
                </a:rPr>
                <a:t>B2B </a:t>
              </a:r>
              <a:r>
                <a:rPr lang="ko-KR" altLang="en-US" sz="1400" spc="-91" dirty="0">
                  <a:solidFill>
                    <a:srgbClr val="FD312E"/>
                  </a:solidFill>
                  <a:latin typeface="LG Smart UI Regular" panose="020B0500000101010101" pitchFamily="50" charset="-127"/>
                  <a:ea typeface="LG Smart UI Regular" panose="020B0500000101010101" pitchFamily="50" charset="-127"/>
                  <a:cs typeface="Poppins Medium"/>
                  <a:sym typeface="Poppins Medium"/>
                </a:rPr>
                <a:t>마케팅 데이터 소개</a:t>
              </a:r>
            </a:p>
          </p:txBody>
        </p:sp>
      </p:grpSp>
      <p:grpSp>
        <p:nvGrpSpPr>
          <p:cNvPr id="36" name="그룹 35"/>
          <p:cNvGrpSpPr/>
          <p:nvPr/>
        </p:nvGrpSpPr>
        <p:grpSpPr>
          <a:xfrm rot="16200000" flipH="1">
            <a:off x="389033" y="3406147"/>
            <a:ext cx="6858019" cy="45723"/>
            <a:chOff x="6029152" y="6229340"/>
            <a:chExt cx="2747046" cy="238138"/>
          </a:xfrm>
        </p:grpSpPr>
        <p:sp>
          <p:nvSpPr>
            <p:cNvPr id="37" name="직사각형 36"/>
            <p:cNvSpPr/>
            <p:nvPr/>
          </p:nvSpPr>
          <p:spPr>
            <a:xfrm>
              <a:off x="6029152" y="6229340"/>
              <a:ext cx="1303836" cy="238125"/>
            </a:xfrm>
            <a:prstGeom prst="rect">
              <a:avLst/>
            </a:prstGeom>
            <a:solidFill>
              <a:srgbClr val="FD31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38" name="직사각형 37"/>
            <p:cNvSpPr/>
            <p:nvPr/>
          </p:nvSpPr>
          <p:spPr>
            <a:xfrm>
              <a:off x="6968946" y="6229343"/>
              <a:ext cx="938189" cy="238125"/>
            </a:xfrm>
            <a:prstGeom prst="rect">
              <a:avLst/>
            </a:prstGeom>
            <a:solidFill>
              <a:srgbClr val="A50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39" name="직사각형 38"/>
            <p:cNvSpPr/>
            <p:nvPr/>
          </p:nvSpPr>
          <p:spPr>
            <a:xfrm>
              <a:off x="7595637" y="6229348"/>
              <a:ext cx="757783" cy="2381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40" name="직사각형 39"/>
            <p:cNvSpPr/>
            <p:nvPr/>
          </p:nvSpPr>
          <p:spPr>
            <a:xfrm>
              <a:off x="8129910" y="6229348"/>
              <a:ext cx="433062" cy="238125"/>
            </a:xfrm>
            <a:prstGeom prst="rect">
              <a:avLst/>
            </a:prstGeom>
            <a:solidFill>
              <a:srgbClr val="1010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41" name="직사각형 40"/>
            <p:cNvSpPr/>
            <p:nvPr/>
          </p:nvSpPr>
          <p:spPr>
            <a:xfrm>
              <a:off x="8482858" y="6229353"/>
              <a:ext cx="293340" cy="238125"/>
            </a:xfrm>
            <a:prstGeom prst="rect">
              <a:avLst/>
            </a:prstGeom>
            <a:solidFill>
              <a:srgbClr val="F0E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grpSp>
      <p:sp>
        <p:nvSpPr>
          <p:cNvPr id="2" name="오른쪽 화살표 5">
            <a:extLst>
              <a:ext uri="{FF2B5EF4-FFF2-40B4-BE49-F238E27FC236}">
                <a16:creationId xmlns:a16="http://schemas.microsoft.com/office/drawing/2014/main" id="{21BCA309-3A58-3887-D87E-487914968FDC}"/>
              </a:ext>
            </a:extLst>
          </p:cNvPr>
          <p:cNvSpPr/>
          <p:nvPr/>
        </p:nvSpPr>
        <p:spPr>
          <a:xfrm>
            <a:off x="5070833" y="3333733"/>
            <a:ext cx="342196" cy="211200"/>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p>
        </p:txBody>
      </p:sp>
      <p:sp>
        <p:nvSpPr>
          <p:cNvPr id="3" name="직사각형 2">
            <a:extLst>
              <a:ext uri="{FF2B5EF4-FFF2-40B4-BE49-F238E27FC236}">
                <a16:creationId xmlns:a16="http://schemas.microsoft.com/office/drawing/2014/main" id="{773A0D35-22F1-00CC-B02B-4F1BA0C2FE0B}"/>
              </a:ext>
            </a:extLst>
          </p:cNvPr>
          <p:cNvSpPr/>
          <p:nvPr/>
        </p:nvSpPr>
        <p:spPr>
          <a:xfrm>
            <a:off x="4172687" y="1873445"/>
            <a:ext cx="883759" cy="3441963"/>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1" dirty="0">
              <a:solidFill>
                <a:schemeClr val="tx1"/>
              </a:solidFill>
              <a:latin typeface="Arial Narrow" panose="020B0606020202030204" pitchFamily="34" charset="0"/>
              <a:ea typeface="LG스마트체 Regular" panose="020B0600000101010101" pitchFamily="50" charset="-127"/>
            </a:endParaRPr>
          </a:p>
        </p:txBody>
      </p:sp>
      <p:pic>
        <p:nvPicPr>
          <p:cNvPr id="7" name="Picture 2" descr="Human Figure Clipart | Free Download Clip Art | Free Clip Art | on ... -  ClipArt Best - ClipArt Best">
            <a:extLst>
              <a:ext uri="{FF2B5EF4-FFF2-40B4-BE49-F238E27FC236}">
                <a16:creationId xmlns:a16="http://schemas.microsoft.com/office/drawing/2014/main" id="{F7AFD212-3B3D-FFC1-A041-4D1D1E6D482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07745" y="2292802"/>
            <a:ext cx="242972" cy="78240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uman Figure Clipart | Free Download Clip Art | Free Clip Art | on ... -  ClipArt Best - ClipArt Best">
            <a:extLst>
              <a:ext uri="{FF2B5EF4-FFF2-40B4-BE49-F238E27FC236}">
                <a16:creationId xmlns:a16="http://schemas.microsoft.com/office/drawing/2014/main" id="{103A7651-3116-8E09-C7DC-4C46A9A25BD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358" y="3324380"/>
            <a:ext cx="242972" cy="78240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uman Figure Clipart | Free Download Clip Art | Free Clip Art | on ... -  ClipArt Best - ClipArt Best">
            <a:extLst>
              <a:ext uri="{FF2B5EF4-FFF2-40B4-BE49-F238E27FC236}">
                <a16:creationId xmlns:a16="http://schemas.microsoft.com/office/drawing/2014/main" id="{09820725-4BFE-3B9B-E3C9-62FB4573AA7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02398" y="4390558"/>
            <a:ext cx="242972" cy="78240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Shopping support online free vector icons designed by Freepik | Computer  icon, Vector icon design, Icon">
            <a:extLst>
              <a:ext uri="{FF2B5EF4-FFF2-40B4-BE49-F238E27FC236}">
                <a16:creationId xmlns:a16="http://schemas.microsoft.com/office/drawing/2014/main" id="{DDABB421-F83B-E287-06DE-25CBE14F11E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61491" y="3161668"/>
            <a:ext cx="555330" cy="555330"/>
          </a:xfrm>
          <a:prstGeom prst="rect">
            <a:avLst/>
          </a:prstGeom>
          <a:noFill/>
          <a:extLst>
            <a:ext uri="{909E8E84-426E-40DD-AFC4-6F175D3DCCD1}">
              <a14:hiddenFill xmlns:a14="http://schemas.microsoft.com/office/drawing/2010/main">
                <a:solidFill>
                  <a:srgbClr val="FFFFFF"/>
                </a:solidFill>
              </a14:hiddenFill>
            </a:ext>
          </a:extLst>
        </p:spPr>
      </p:pic>
      <p:sp>
        <p:nvSpPr>
          <p:cNvPr id="14" name="직사각형 13">
            <a:extLst>
              <a:ext uri="{FF2B5EF4-FFF2-40B4-BE49-F238E27FC236}">
                <a16:creationId xmlns:a16="http://schemas.microsoft.com/office/drawing/2014/main" id="{96303D94-32F9-390D-C620-D6A3FD775412}"/>
              </a:ext>
            </a:extLst>
          </p:cNvPr>
          <p:cNvSpPr/>
          <p:nvPr/>
        </p:nvSpPr>
        <p:spPr>
          <a:xfrm>
            <a:off x="5580491" y="3682285"/>
            <a:ext cx="842023" cy="200055"/>
          </a:xfrm>
          <a:prstGeom prst="rect">
            <a:avLst/>
          </a:prstGeom>
        </p:spPr>
        <p:txBody>
          <a:bodyPr wrap="square">
            <a:spAutoFit/>
          </a:bodyPr>
          <a:lstStyle/>
          <a:p>
            <a:r>
              <a:rPr lang="en-US" altLang="ko-KR" sz="700" b="1" dirty="0">
                <a:solidFill>
                  <a:srgbClr val="C00000"/>
                </a:solidFill>
                <a:latin typeface="Arial Narrow" panose="020B0606020202030204" pitchFamily="34" charset="0"/>
                <a:ea typeface="LG스마트체 Regular" panose="020B0600000101010101" pitchFamily="50" charset="-127"/>
              </a:rPr>
              <a:t>MQL Manager</a:t>
            </a:r>
            <a:endParaRPr lang="ko-KR" altLang="en-US" sz="700" b="1" dirty="0">
              <a:solidFill>
                <a:srgbClr val="C00000"/>
              </a:solidFill>
              <a:latin typeface="Arial Narrow" panose="020B0606020202030204" pitchFamily="34" charset="0"/>
              <a:ea typeface="LG스마트체 Regular" panose="020B0600000101010101" pitchFamily="50" charset="-127"/>
            </a:endParaRPr>
          </a:p>
        </p:txBody>
      </p:sp>
      <p:sp>
        <p:nvSpPr>
          <p:cNvPr id="15" name="오른쪽 화살표 18">
            <a:extLst>
              <a:ext uri="{FF2B5EF4-FFF2-40B4-BE49-F238E27FC236}">
                <a16:creationId xmlns:a16="http://schemas.microsoft.com/office/drawing/2014/main" id="{CAF7FB0A-C382-0F37-6881-C35FFCE81298}"/>
              </a:ext>
            </a:extLst>
          </p:cNvPr>
          <p:cNvSpPr/>
          <p:nvPr/>
        </p:nvSpPr>
        <p:spPr>
          <a:xfrm>
            <a:off x="6440941" y="3373208"/>
            <a:ext cx="342196" cy="211200"/>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p>
        </p:txBody>
      </p:sp>
      <p:sp>
        <p:nvSpPr>
          <p:cNvPr id="16" name="직사각형 15">
            <a:extLst>
              <a:ext uri="{FF2B5EF4-FFF2-40B4-BE49-F238E27FC236}">
                <a16:creationId xmlns:a16="http://schemas.microsoft.com/office/drawing/2014/main" id="{6DB54DCA-C935-47ED-535D-D8A445F97343}"/>
              </a:ext>
            </a:extLst>
          </p:cNvPr>
          <p:cNvSpPr/>
          <p:nvPr/>
        </p:nvSpPr>
        <p:spPr>
          <a:xfrm>
            <a:off x="7742152" y="4049059"/>
            <a:ext cx="996850" cy="200055"/>
          </a:xfrm>
          <a:prstGeom prst="rect">
            <a:avLst/>
          </a:prstGeom>
        </p:spPr>
        <p:txBody>
          <a:bodyPr wrap="square">
            <a:spAutoFit/>
          </a:bodyPr>
          <a:lstStyle/>
          <a:p>
            <a:r>
              <a:rPr lang="en-US" altLang="ko-KR" sz="700" b="1" dirty="0">
                <a:solidFill>
                  <a:srgbClr val="C00000"/>
                </a:solidFill>
                <a:latin typeface="Arial Narrow" panose="020B0606020202030204" pitchFamily="34" charset="0"/>
                <a:ea typeface="LG스마트체 Regular" panose="020B0600000101010101" pitchFamily="50" charset="-127"/>
              </a:rPr>
              <a:t>Sales Ownership</a:t>
            </a:r>
            <a:endParaRPr lang="ko-KR" altLang="en-US" sz="700" b="1" dirty="0">
              <a:solidFill>
                <a:srgbClr val="C00000"/>
              </a:solidFill>
              <a:latin typeface="Arial Narrow" panose="020B0606020202030204" pitchFamily="34" charset="0"/>
              <a:ea typeface="LG스마트체 Regular" panose="020B0600000101010101" pitchFamily="50" charset="-127"/>
            </a:endParaRPr>
          </a:p>
        </p:txBody>
      </p:sp>
      <p:sp>
        <p:nvSpPr>
          <p:cNvPr id="17" name="직사각형 16">
            <a:extLst>
              <a:ext uri="{FF2B5EF4-FFF2-40B4-BE49-F238E27FC236}">
                <a16:creationId xmlns:a16="http://schemas.microsoft.com/office/drawing/2014/main" id="{DFAD9116-C4B9-3F69-DB12-2A02051665DF}"/>
              </a:ext>
            </a:extLst>
          </p:cNvPr>
          <p:cNvSpPr/>
          <p:nvPr/>
        </p:nvSpPr>
        <p:spPr>
          <a:xfrm>
            <a:off x="7742152" y="5137360"/>
            <a:ext cx="996850" cy="200055"/>
          </a:xfrm>
          <a:prstGeom prst="rect">
            <a:avLst/>
          </a:prstGeom>
        </p:spPr>
        <p:txBody>
          <a:bodyPr wrap="square">
            <a:spAutoFit/>
          </a:bodyPr>
          <a:lstStyle/>
          <a:p>
            <a:r>
              <a:rPr lang="en-US" altLang="ko-KR" sz="700" b="1" dirty="0">
                <a:solidFill>
                  <a:srgbClr val="C00000"/>
                </a:solidFill>
                <a:latin typeface="Arial Narrow" panose="020B0606020202030204" pitchFamily="34" charset="0"/>
                <a:ea typeface="LG스마트체 Regular" panose="020B0600000101010101" pitchFamily="50" charset="-127"/>
              </a:rPr>
              <a:t>Sales Ownership</a:t>
            </a:r>
            <a:endParaRPr lang="ko-KR" altLang="en-US" sz="700" b="1" dirty="0">
              <a:solidFill>
                <a:srgbClr val="C00000"/>
              </a:solidFill>
              <a:latin typeface="Arial Narrow" panose="020B0606020202030204" pitchFamily="34" charset="0"/>
              <a:ea typeface="LG스마트체 Regular" panose="020B0600000101010101" pitchFamily="50" charset="-127"/>
            </a:endParaRPr>
          </a:p>
        </p:txBody>
      </p:sp>
      <p:cxnSp>
        <p:nvCxnSpPr>
          <p:cNvPr id="18" name="직선 연결선 17">
            <a:extLst>
              <a:ext uri="{FF2B5EF4-FFF2-40B4-BE49-F238E27FC236}">
                <a16:creationId xmlns:a16="http://schemas.microsoft.com/office/drawing/2014/main" id="{95C84903-2E83-A0A1-9D1B-C148E05FA6BC}"/>
              </a:ext>
            </a:extLst>
          </p:cNvPr>
          <p:cNvCxnSpPr>
            <a:stCxn id="15" idx="3"/>
            <a:endCxn id="7" idx="1"/>
          </p:cNvCxnSpPr>
          <p:nvPr/>
        </p:nvCxnSpPr>
        <p:spPr>
          <a:xfrm flipV="1">
            <a:off x="6783137" y="2684004"/>
            <a:ext cx="724608" cy="794805"/>
          </a:xfrm>
          <a:prstGeom prst="line">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A6AC4432-9B7F-E9D7-6E07-C7309A504593}"/>
              </a:ext>
            </a:extLst>
          </p:cNvPr>
          <p:cNvCxnSpPr>
            <a:stCxn id="15" idx="3"/>
            <a:endCxn id="11" idx="1"/>
          </p:cNvCxnSpPr>
          <p:nvPr/>
        </p:nvCxnSpPr>
        <p:spPr>
          <a:xfrm>
            <a:off x="6783137" y="3478808"/>
            <a:ext cx="703221" cy="236773"/>
          </a:xfrm>
          <a:prstGeom prst="line">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FC8D56CF-B563-8862-CB0D-DC60D7433162}"/>
              </a:ext>
            </a:extLst>
          </p:cNvPr>
          <p:cNvCxnSpPr>
            <a:stCxn id="15" idx="3"/>
            <a:endCxn id="12" idx="1"/>
          </p:cNvCxnSpPr>
          <p:nvPr/>
        </p:nvCxnSpPr>
        <p:spPr>
          <a:xfrm>
            <a:off x="6783137" y="3478808"/>
            <a:ext cx="719261" cy="1302951"/>
          </a:xfrm>
          <a:prstGeom prst="line">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DD7FF3FC-8F09-A9A5-BFCF-E9AD09EC6AD3}"/>
              </a:ext>
            </a:extLst>
          </p:cNvPr>
          <p:cNvSpPr/>
          <p:nvPr/>
        </p:nvSpPr>
        <p:spPr>
          <a:xfrm>
            <a:off x="9710629" y="2236304"/>
            <a:ext cx="808321" cy="422400"/>
          </a:xfrm>
          <a:prstGeom prst="rect">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latin typeface="Arial Narrow" panose="020B0606020202030204" pitchFamily="34" charset="0"/>
                <a:ea typeface="LG스마트체 Regular" panose="020B0600000101010101" pitchFamily="50" charset="-127"/>
              </a:rPr>
              <a:t>Converted (Opportunity)</a:t>
            </a:r>
            <a:endParaRPr lang="ko-KR" altLang="en-US" sz="800" b="1" dirty="0">
              <a:solidFill>
                <a:schemeClr val="tx1"/>
              </a:solidFill>
              <a:latin typeface="Arial Narrow" panose="020B0606020202030204" pitchFamily="34" charset="0"/>
              <a:ea typeface="LG스마트체 Regular" panose="020B0600000101010101" pitchFamily="50" charset="-127"/>
            </a:endParaRPr>
          </a:p>
        </p:txBody>
      </p:sp>
      <p:sp>
        <p:nvSpPr>
          <p:cNvPr id="23" name="직사각형 22">
            <a:extLst>
              <a:ext uri="{FF2B5EF4-FFF2-40B4-BE49-F238E27FC236}">
                <a16:creationId xmlns:a16="http://schemas.microsoft.com/office/drawing/2014/main" id="{FE5759AB-D0A9-A777-9D80-A6E3A026BD47}"/>
              </a:ext>
            </a:extLst>
          </p:cNvPr>
          <p:cNvSpPr/>
          <p:nvPr/>
        </p:nvSpPr>
        <p:spPr>
          <a:xfrm>
            <a:off x="10996485" y="2186842"/>
            <a:ext cx="808321" cy="422400"/>
          </a:xfrm>
          <a:prstGeom prst="rect">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latin typeface="Arial Narrow" panose="020B0606020202030204" pitchFamily="34" charset="0"/>
                <a:ea typeface="LG스마트체 Regular" panose="020B0600000101010101" pitchFamily="50" charset="-127"/>
              </a:rPr>
              <a:t>Award /</a:t>
            </a:r>
            <a:br>
              <a:rPr lang="en-US" altLang="ko-KR" sz="800" b="1" dirty="0">
                <a:solidFill>
                  <a:schemeClr val="tx1"/>
                </a:solidFill>
                <a:latin typeface="Arial Narrow" panose="020B0606020202030204" pitchFamily="34" charset="0"/>
                <a:ea typeface="LG스마트체 Regular" panose="020B0600000101010101" pitchFamily="50" charset="-127"/>
              </a:rPr>
            </a:br>
            <a:r>
              <a:rPr lang="en-US" altLang="ko-KR" sz="800" b="1" dirty="0">
                <a:solidFill>
                  <a:schemeClr val="tx1"/>
                </a:solidFill>
                <a:latin typeface="Arial Narrow" panose="020B0606020202030204" pitchFamily="34" charset="0"/>
                <a:ea typeface="LG스마트체 Regular" panose="020B0600000101010101" pitchFamily="50" charset="-127"/>
              </a:rPr>
              <a:t>Revenue</a:t>
            </a:r>
            <a:endParaRPr lang="ko-KR" altLang="en-US" sz="800" b="1">
              <a:solidFill>
                <a:schemeClr val="tx1"/>
              </a:solidFill>
              <a:latin typeface="Arial Narrow" panose="020B0606020202030204" pitchFamily="34" charset="0"/>
              <a:ea typeface="LG스마트체 Regular" panose="020B0600000101010101" pitchFamily="50" charset="-127"/>
            </a:endParaRPr>
          </a:p>
        </p:txBody>
      </p:sp>
      <p:sp>
        <p:nvSpPr>
          <p:cNvPr id="24" name="오른쪽 화살표 27">
            <a:extLst>
              <a:ext uri="{FF2B5EF4-FFF2-40B4-BE49-F238E27FC236}">
                <a16:creationId xmlns:a16="http://schemas.microsoft.com/office/drawing/2014/main" id="{4DCA08C5-DCC3-0BA9-1F6E-99491F1C4CAE}"/>
              </a:ext>
            </a:extLst>
          </p:cNvPr>
          <p:cNvSpPr/>
          <p:nvPr/>
        </p:nvSpPr>
        <p:spPr>
          <a:xfrm>
            <a:off x="10590550" y="2282111"/>
            <a:ext cx="342196" cy="211200"/>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p>
        </p:txBody>
      </p:sp>
      <p:sp>
        <p:nvSpPr>
          <p:cNvPr id="25" name="직사각형 24">
            <a:extLst>
              <a:ext uri="{FF2B5EF4-FFF2-40B4-BE49-F238E27FC236}">
                <a16:creationId xmlns:a16="http://schemas.microsoft.com/office/drawing/2014/main" id="{E3EC0281-140C-A02B-934B-C4441312D890}"/>
              </a:ext>
            </a:extLst>
          </p:cNvPr>
          <p:cNvSpPr/>
          <p:nvPr/>
        </p:nvSpPr>
        <p:spPr>
          <a:xfrm>
            <a:off x="9704103" y="2762389"/>
            <a:ext cx="808321" cy="326559"/>
          </a:xfrm>
          <a:prstGeom prst="rect">
            <a:avLst/>
          </a:prstGeom>
          <a:solidFill>
            <a:schemeClr val="bg1">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b="1" dirty="0">
                <a:solidFill>
                  <a:schemeClr val="tx1"/>
                </a:solidFill>
                <a:latin typeface="Arial Narrow" panose="020B0606020202030204" pitchFamily="34" charset="0"/>
                <a:ea typeface="LG스마트체 Regular" panose="020B0600000101010101" pitchFamily="50" charset="-127"/>
              </a:rPr>
              <a:t>Closed Not</a:t>
            </a:r>
            <a:br>
              <a:rPr lang="en-US" altLang="ko-KR" sz="700" b="1" dirty="0">
                <a:solidFill>
                  <a:schemeClr val="tx1"/>
                </a:solidFill>
                <a:latin typeface="Arial Narrow" panose="020B0606020202030204" pitchFamily="34" charset="0"/>
                <a:ea typeface="LG스마트체 Regular" panose="020B0600000101010101" pitchFamily="50" charset="-127"/>
              </a:rPr>
            </a:br>
            <a:r>
              <a:rPr lang="en-US" altLang="ko-KR" sz="700" b="1" dirty="0">
                <a:solidFill>
                  <a:schemeClr val="tx1"/>
                </a:solidFill>
                <a:latin typeface="Arial Narrow" panose="020B0606020202030204" pitchFamily="34" charset="0"/>
                <a:ea typeface="LG스마트체 Regular" panose="020B0600000101010101" pitchFamily="50" charset="-127"/>
              </a:rPr>
              <a:t>Converted</a:t>
            </a:r>
            <a:endParaRPr lang="ko-KR" altLang="en-US" sz="700" b="1" dirty="0">
              <a:solidFill>
                <a:schemeClr val="tx1"/>
              </a:solidFill>
              <a:latin typeface="Arial Narrow" panose="020B0606020202030204" pitchFamily="34" charset="0"/>
              <a:ea typeface="LG스마트체 Regular" panose="020B0600000101010101" pitchFamily="50" charset="-127"/>
            </a:endParaRPr>
          </a:p>
        </p:txBody>
      </p:sp>
      <p:cxnSp>
        <p:nvCxnSpPr>
          <p:cNvPr id="26" name="직선 연결선 25">
            <a:extLst>
              <a:ext uri="{FF2B5EF4-FFF2-40B4-BE49-F238E27FC236}">
                <a16:creationId xmlns:a16="http://schemas.microsoft.com/office/drawing/2014/main" id="{034F9124-FADE-8788-2485-E1ADB4F397CB}"/>
              </a:ext>
            </a:extLst>
          </p:cNvPr>
          <p:cNvCxnSpPr>
            <a:stCxn id="70" idx="3"/>
            <a:endCxn id="21" idx="1"/>
          </p:cNvCxnSpPr>
          <p:nvPr/>
        </p:nvCxnSpPr>
        <p:spPr>
          <a:xfrm flipV="1">
            <a:off x="9082096" y="2447504"/>
            <a:ext cx="628533" cy="235265"/>
          </a:xfrm>
          <a:prstGeom prst="line">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772B2AC9-58A7-6D1B-A424-45A41170779D}"/>
              </a:ext>
            </a:extLst>
          </p:cNvPr>
          <p:cNvCxnSpPr>
            <a:stCxn id="70" idx="3"/>
            <a:endCxn id="25" idx="1"/>
          </p:cNvCxnSpPr>
          <p:nvPr/>
        </p:nvCxnSpPr>
        <p:spPr>
          <a:xfrm>
            <a:off x="9082096" y="2682768"/>
            <a:ext cx="622007" cy="242900"/>
          </a:xfrm>
          <a:prstGeom prst="line">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7E3A8F84-688D-28EB-06A1-AFC4B5BCBE7E}"/>
              </a:ext>
            </a:extLst>
          </p:cNvPr>
          <p:cNvSpPr/>
          <p:nvPr/>
        </p:nvSpPr>
        <p:spPr>
          <a:xfrm>
            <a:off x="9689242" y="3318054"/>
            <a:ext cx="808321" cy="422400"/>
          </a:xfrm>
          <a:prstGeom prst="rect">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latin typeface="Arial Narrow" panose="020B0606020202030204" pitchFamily="34" charset="0"/>
                <a:ea typeface="LG스마트체 Regular" panose="020B0600000101010101" pitchFamily="50" charset="-127"/>
              </a:rPr>
              <a:t>Converted (Opportunity)</a:t>
            </a:r>
            <a:endParaRPr lang="ko-KR" altLang="en-US" sz="800" b="1" dirty="0">
              <a:solidFill>
                <a:schemeClr val="tx1"/>
              </a:solidFill>
              <a:latin typeface="Arial Narrow" panose="020B0606020202030204" pitchFamily="34" charset="0"/>
              <a:ea typeface="LG스마트체 Regular" panose="020B0600000101010101" pitchFamily="50" charset="-127"/>
            </a:endParaRPr>
          </a:p>
        </p:txBody>
      </p:sp>
      <p:sp>
        <p:nvSpPr>
          <p:cNvPr id="29" name="직사각형 28">
            <a:extLst>
              <a:ext uri="{FF2B5EF4-FFF2-40B4-BE49-F238E27FC236}">
                <a16:creationId xmlns:a16="http://schemas.microsoft.com/office/drawing/2014/main" id="{15E83651-6125-C6C7-B80F-09C49451722A}"/>
              </a:ext>
            </a:extLst>
          </p:cNvPr>
          <p:cNvSpPr/>
          <p:nvPr/>
        </p:nvSpPr>
        <p:spPr>
          <a:xfrm>
            <a:off x="9682715" y="3800032"/>
            <a:ext cx="808321" cy="326559"/>
          </a:xfrm>
          <a:prstGeom prst="rect">
            <a:avLst/>
          </a:prstGeom>
          <a:solidFill>
            <a:schemeClr val="bg1">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b="1" dirty="0">
                <a:solidFill>
                  <a:schemeClr val="tx1"/>
                </a:solidFill>
                <a:latin typeface="Arial Narrow" panose="020B0606020202030204" pitchFamily="34" charset="0"/>
                <a:ea typeface="LG스마트체 Regular" panose="020B0600000101010101" pitchFamily="50" charset="-127"/>
              </a:rPr>
              <a:t>Closed Not</a:t>
            </a:r>
            <a:br>
              <a:rPr lang="en-US" altLang="ko-KR" sz="700" b="1" dirty="0">
                <a:solidFill>
                  <a:schemeClr val="tx1"/>
                </a:solidFill>
                <a:latin typeface="Arial Narrow" panose="020B0606020202030204" pitchFamily="34" charset="0"/>
                <a:ea typeface="LG스마트체 Regular" panose="020B0600000101010101" pitchFamily="50" charset="-127"/>
              </a:rPr>
            </a:br>
            <a:r>
              <a:rPr lang="en-US" altLang="ko-KR" sz="700" b="1" dirty="0">
                <a:solidFill>
                  <a:schemeClr val="tx1"/>
                </a:solidFill>
                <a:latin typeface="Arial Narrow" panose="020B0606020202030204" pitchFamily="34" charset="0"/>
                <a:ea typeface="LG스마트체 Regular" panose="020B0600000101010101" pitchFamily="50" charset="-127"/>
              </a:rPr>
              <a:t>Converted</a:t>
            </a:r>
            <a:endParaRPr lang="ko-KR" altLang="en-US" sz="700" b="1" dirty="0">
              <a:solidFill>
                <a:schemeClr val="tx1"/>
              </a:solidFill>
              <a:latin typeface="Arial Narrow" panose="020B0606020202030204" pitchFamily="34" charset="0"/>
              <a:ea typeface="LG스마트체 Regular" panose="020B0600000101010101" pitchFamily="50" charset="-127"/>
            </a:endParaRPr>
          </a:p>
        </p:txBody>
      </p:sp>
      <p:cxnSp>
        <p:nvCxnSpPr>
          <p:cNvPr id="30" name="직선 연결선 29">
            <a:extLst>
              <a:ext uri="{FF2B5EF4-FFF2-40B4-BE49-F238E27FC236}">
                <a16:creationId xmlns:a16="http://schemas.microsoft.com/office/drawing/2014/main" id="{0443916C-33D5-500F-2407-48017FFECE62}"/>
              </a:ext>
            </a:extLst>
          </p:cNvPr>
          <p:cNvCxnSpPr>
            <a:stCxn id="72" idx="3"/>
            <a:endCxn id="28" idx="1"/>
          </p:cNvCxnSpPr>
          <p:nvPr/>
        </p:nvCxnSpPr>
        <p:spPr>
          <a:xfrm flipV="1">
            <a:off x="9082096" y="3529254"/>
            <a:ext cx="607146" cy="192667"/>
          </a:xfrm>
          <a:prstGeom prst="line">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7BD31FE1-F97A-5CD8-61D9-5CD2822E1745}"/>
              </a:ext>
            </a:extLst>
          </p:cNvPr>
          <p:cNvCxnSpPr>
            <a:stCxn id="72" idx="3"/>
            <a:endCxn id="29" idx="1"/>
          </p:cNvCxnSpPr>
          <p:nvPr/>
        </p:nvCxnSpPr>
        <p:spPr>
          <a:xfrm>
            <a:off x="9082096" y="3721920"/>
            <a:ext cx="600619" cy="241392"/>
          </a:xfrm>
          <a:prstGeom prst="line">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직사각형 31">
            <a:extLst>
              <a:ext uri="{FF2B5EF4-FFF2-40B4-BE49-F238E27FC236}">
                <a16:creationId xmlns:a16="http://schemas.microsoft.com/office/drawing/2014/main" id="{2447B8B3-6C12-D644-DDE8-EBD857C7493D}"/>
              </a:ext>
            </a:extLst>
          </p:cNvPr>
          <p:cNvSpPr/>
          <p:nvPr/>
        </p:nvSpPr>
        <p:spPr>
          <a:xfrm>
            <a:off x="9681443" y="4394812"/>
            <a:ext cx="808321" cy="422400"/>
          </a:xfrm>
          <a:prstGeom prst="rect">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latin typeface="Arial Narrow" panose="020B0606020202030204" pitchFamily="34" charset="0"/>
                <a:ea typeface="LG스마트체 Regular" panose="020B0600000101010101" pitchFamily="50" charset="-127"/>
              </a:rPr>
              <a:t>Converted (Opportunity)</a:t>
            </a:r>
            <a:endParaRPr lang="ko-KR" altLang="en-US" sz="800" b="1" dirty="0">
              <a:solidFill>
                <a:schemeClr val="tx1"/>
              </a:solidFill>
              <a:latin typeface="Arial Narrow" panose="020B0606020202030204" pitchFamily="34" charset="0"/>
              <a:ea typeface="LG스마트체 Regular" panose="020B0600000101010101" pitchFamily="50" charset="-127"/>
            </a:endParaRPr>
          </a:p>
        </p:txBody>
      </p:sp>
      <p:sp>
        <p:nvSpPr>
          <p:cNvPr id="33" name="직사각형 32">
            <a:extLst>
              <a:ext uri="{FF2B5EF4-FFF2-40B4-BE49-F238E27FC236}">
                <a16:creationId xmlns:a16="http://schemas.microsoft.com/office/drawing/2014/main" id="{EF8BCD7A-87D0-5897-64EF-5591170EECCB}"/>
              </a:ext>
            </a:extLst>
          </p:cNvPr>
          <p:cNvSpPr/>
          <p:nvPr/>
        </p:nvSpPr>
        <p:spPr>
          <a:xfrm>
            <a:off x="10967298" y="4400308"/>
            <a:ext cx="808321" cy="422400"/>
          </a:xfrm>
          <a:prstGeom prst="rect">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latin typeface="Arial Narrow" panose="020B0606020202030204" pitchFamily="34" charset="0"/>
                <a:ea typeface="LG스마트체 Regular" panose="020B0600000101010101" pitchFamily="50" charset="-127"/>
              </a:rPr>
              <a:t>Award /</a:t>
            </a:r>
            <a:br>
              <a:rPr lang="en-US" altLang="ko-KR" sz="800" b="1" dirty="0">
                <a:solidFill>
                  <a:schemeClr val="tx1"/>
                </a:solidFill>
                <a:latin typeface="Arial Narrow" panose="020B0606020202030204" pitchFamily="34" charset="0"/>
                <a:ea typeface="LG스마트체 Regular" panose="020B0600000101010101" pitchFamily="50" charset="-127"/>
              </a:rPr>
            </a:br>
            <a:r>
              <a:rPr lang="en-US" altLang="ko-KR" sz="800" b="1" dirty="0">
                <a:solidFill>
                  <a:schemeClr val="tx1"/>
                </a:solidFill>
                <a:latin typeface="Arial Narrow" panose="020B0606020202030204" pitchFamily="34" charset="0"/>
                <a:ea typeface="LG스마트체 Regular" panose="020B0600000101010101" pitchFamily="50" charset="-127"/>
              </a:rPr>
              <a:t>Revenue</a:t>
            </a:r>
            <a:endParaRPr lang="ko-KR" altLang="en-US" sz="800" b="1">
              <a:solidFill>
                <a:schemeClr val="tx1"/>
              </a:solidFill>
              <a:latin typeface="Arial Narrow" panose="020B0606020202030204" pitchFamily="34" charset="0"/>
              <a:ea typeface="LG스마트체 Regular" panose="020B0600000101010101" pitchFamily="50" charset="-127"/>
            </a:endParaRPr>
          </a:p>
        </p:txBody>
      </p:sp>
      <p:sp>
        <p:nvSpPr>
          <p:cNvPr id="34" name="오른쪽 화살표 41">
            <a:extLst>
              <a:ext uri="{FF2B5EF4-FFF2-40B4-BE49-F238E27FC236}">
                <a16:creationId xmlns:a16="http://schemas.microsoft.com/office/drawing/2014/main" id="{EE27C53B-D4F0-9406-9667-EC53B8D50EFC}"/>
              </a:ext>
            </a:extLst>
          </p:cNvPr>
          <p:cNvSpPr/>
          <p:nvPr/>
        </p:nvSpPr>
        <p:spPr>
          <a:xfrm>
            <a:off x="10561363" y="4495577"/>
            <a:ext cx="342196" cy="211200"/>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p>
        </p:txBody>
      </p:sp>
      <p:sp>
        <p:nvSpPr>
          <p:cNvPr id="35" name="직사각형 34">
            <a:extLst>
              <a:ext uri="{FF2B5EF4-FFF2-40B4-BE49-F238E27FC236}">
                <a16:creationId xmlns:a16="http://schemas.microsoft.com/office/drawing/2014/main" id="{45D1023B-88BC-0F83-74B9-AC23E9FD62D7}"/>
              </a:ext>
            </a:extLst>
          </p:cNvPr>
          <p:cNvSpPr/>
          <p:nvPr/>
        </p:nvSpPr>
        <p:spPr>
          <a:xfrm>
            <a:off x="9674916" y="4876791"/>
            <a:ext cx="808321" cy="326559"/>
          </a:xfrm>
          <a:prstGeom prst="rect">
            <a:avLst/>
          </a:prstGeom>
          <a:solidFill>
            <a:schemeClr val="bg1">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b="1" dirty="0">
                <a:solidFill>
                  <a:schemeClr val="tx1"/>
                </a:solidFill>
                <a:latin typeface="Arial Narrow" panose="020B0606020202030204" pitchFamily="34" charset="0"/>
                <a:ea typeface="LG스마트체 Regular" panose="020B0600000101010101" pitchFamily="50" charset="-127"/>
              </a:rPr>
              <a:t>Closed Not</a:t>
            </a:r>
            <a:br>
              <a:rPr lang="en-US" altLang="ko-KR" sz="700" b="1" dirty="0">
                <a:solidFill>
                  <a:schemeClr val="tx1"/>
                </a:solidFill>
                <a:latin typeface="Arial Narrow" panose="020B0606020202030204" pitchFamily="34" charset="0"/>
                <a:ea typeface="LG스마트체 Regular" panose="020B0600000101010101" pitchFamily="50" charset="-127"/>
              </a:rPr>
            </a:br>
            <a:r>
              <a:rPr lang="en-US" altLang="ko-KR" sz="700" b="1" dirty="0">
                <a:solidFill>
                  <a:schemeClr val="tx1"/>
                </a:solidFill>
                <a:latin typeface="Arial Narrow" panose="020B0606020202030204" pitchFamily="34" charset="0"/>
                <a:ea typeface="LG스마트체 Regular" panose="020B0600000101010101" pitchFamily="50" charset="-127"/>
              </a:rPr>
              <a:t>Converted</a:t>
            </a:r>
            <a:endParaRPr lang="ko-KR" altLang="en-US" sz="700" b="1" dirty="0">
              <a:solidFill>
                <a:schemeClr val="tx1"/>
              </a:solidFill>
              <a:latin typeface="Arial Narrow" panose="020B0606020202030204" pitchFamily="34" charset="0"/>
              <a:ea typeface="LG스마트체 Regular" panose="020B0600000101010101" pitchFamily="50" charset="-127"/>
            </a:endParaRPr>
          </a:p>
        </p:txBody>
      </p:sp>
      <p:cxnSp>
        <p:nvCxnSpPr>
          <p:cNvPr id="42" name="직선 연결선 41">
            <a:extLst>
              <a:ext uri="{FF2B5EF4-FFF2-40B4-BE49-F238E27FC236}">
                <a16:creationId xmlns:a16="http://schemas.microsoft.com/office/drawing/2014/main" id="{0C6AC5BD-94E6-3F2E-F997-C88CAC947875}"/>
              </a:ext>
            </a:extLst>
          </p:cNvPr>
          <p:cNvCxnSpPr>
            <a:stCxn id="74" idx="3"/>
            <a:endCxn id="32" idx="1"/>
          </p:cNvCxnSpPr>
          <p:nvPr/>
        </p:nvCxnSpPr>
        <p:spPr>
          <a:xfrm flipV="1">
            <a:off x="9143257" y="4606012"/>
            <a:ext cx="538187" cy="170333"/>
          </a:xfrm>
          <a:prstGeom prst="line">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8CCE9FF1-2C94-E529-AB3A-388D7208700C}"/>
              </a:ext>
            </a:extLst>
          </p:cNvPr>
          <p:cNvCxnSpPr>
            <a:stCxn id="74" idx="3"/>
            <a:endCxn id="35" idx="1"/>
          </p:cNvCxnSpPr>
          <p:nvPr/>
        </p:nvCxnSpPr>
        <p:spPr>
          <a:xfrm>
            <a:off x="9143257" y="4776345"/>
            <a:ext cx="531660" cy="263725"/>
          </a:xfrm>
          <a:prstGeom prst="line">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직사각형 44">
            <a:extLst>
              <a:ext uri="{FF2B5EF4-FFF2-40B4-BE49-F238E27FC236}">
                <a16:creationId xmlns:a16="http://schemas.microsoft.com/office/drawing/2014/main" id="{CE1BF337-1E5A-A27C-6F18-A1DCF571921B}"/>
              </a:ext>
            </a:extLst>
          </p:cNvPr>
          <p:cNvSpPr/>
          <p:nvPr/>
        </p:nvSpPr>
        <p:spPr>
          <a:xfrm>
            <a:off x="7398866" y="2719961"/>
            <a:ext cx="477996" cy="184575"/>
          </a:xfrm>
          <a:prstGeom prst="rect">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latin typeface="Arial Narrow" panose="020B0606020202030204" pitchFamily="34" charset="0"/>
                <a:ea typeface="LG스마트체 Regular" panose="020B0600000101010101" pitchFamily="50" charset="-127"/>
              </a:rPr>
              <a:t>MQL 1</a:t>
            </a:r>
            <a:endParaRPr lang="ko-KR" altLang="en-US" sz="800" b="1" dirty="0">
              <a:solidFill>
                <a:schemeClr val="tx1"/>
              </a:solidFill>
              <a:latin typeface="Arial Narrow" panose="020B0606020202030204" pitchFamily="34" charset="0"/>
              <a:ea typeface="LG스마트체 Regular" panose="020B0600000101010101" pitchFamily="50" charset="-127"/>
            </a:endParaRPr>
          </a:p>
        </p:txBody>
      </p:sp>
      <p:sp>
        <p:nvSpPr>
          <p:cNvPr id="46" name="직사각형 45">
            <a:extLst>
              <a:ext uri="{FF2B5EF4-FFF2-40B4-BE49-F238E27FC236}">
                <a16:creationId xmlns:a16="http://schemas.microsoft.com/office/drawing/2014/main" id="{74CC1998-BF74-4D44-9630-5FD1983CD72A}"/>
              </a:ext>
            </a:extLst>
          </p:cNvPr>
          <p:cNvSpPr/>
          <p:nvPr/>
        </p:nvSpPr>
        <p:spPr>
          <a:xfrm>
            <a:off x="7380534" y="3735171"/>
            <a:ext cx="477996" cy="184575"/>
          </a:xfrm>
          <a:prstGeom prst="rect">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latin typeface="Arial Narrow" panose="020B0606020202030204" pitchFamily="34" charset="0"/>
                <a:ea typeface="LG스마트체 Regular" panose="020B0600000101010101" pitchFamily="50" charset="-127"/>
              </a:rPr>
              <a:t>MQL 2</a:t>
            </a:r>
            <a:endParaRPr lang="ko-KR" altLang="en-US" sz="800" b="1">
              <a:solidFill>
                <a:schemeClr val="tx1"/>
              </a:solidFill>
              <a:latin typeface="Arial Narrow" panose="020B0606020202030204" pitchFamily="34" charset="0"/>
              <a:ea typeface="LG스마트체 Regular" panose="020B0600000101010101" pitchFamily="50" charset="-127"/>
            </a:endParaRPr>
          </a:p>
        </p:txBody>
      </p:sp>
      <p:sp>
        <p:nvSpPr>
          <p:cNvPr id="47" name="직사각형 46">
            <a:extLst>
              <a:ext uri="{FF2B5EF4-FFF2-40B4-BE49-F238E27FC236}">
                <a16:creationId xmlns:a16="http://schemas.microsoft.com/office/drawing/2014/main" id="{06AA53AE-D86C-FF96-7508-43D55AF9499F}"/>
              </a:ext>
            </a:extLst>
          </p:cNvPr>
          <p:cNvSpPr/>
          <p:nvPr/>
        </p:nvSpPr>
        <p:spPr>
          <a:xfrm>
            <a:off x="7388348" y="4802502"/>
            <a:ext cx="477996" cy="184575"/>
          </a:xfrm>
          <a:prstGeom prst="rect">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latin typeface="Arial Narrow" panose="020B0606020202030204" pitchFamily="34" charset="0"/>
                <a:ea typeface="LG스마트체 Regular" panose="020B0600000101010101" pitchFamily="50" charset="-127"/>
              </a:rPr>
              <a:t>MQL 3</a:t>
            </a:r>
            <a:endParaRPr lang="ko-KR" altLang="en-US" sz="800" b="1">
              <a:solidFill>
                <a:schemeClr val="tx1"/>
              </a:solidFill>
              <a:latin typeface="Arial Narrow" panose="020B0606020202030204" pitchFamily="34" charset="0"/>
              <a:ea typeface="LG스마트체 Regular" panose="020B0600000101010101" pitchFamily="50" charset="-127"/>
            </a:endParaRPr>
          </a:p>
        </p:txBody>
      </p:sp>
      <p:sp>
        <p:nvSpPr>
          <p:cNvPr id="48" name="직사각형 47">
            <a:extLst>
              <a:ext uri="{FF2B5EF4-FFF2-40B4-BE49-F238E27FC236}">
                <a16:creationId xmlns:a16="http://schemas.microsoft.com/office/drawing/2014/main" id="{76144E99-9BCE-0B65-268C-E3CABF91B74F}"/>
              </a:ext>
            </a:extLst>
          </p:cNvPr>
          <p:cNvSpPr/>
          <p:nvPr/>
        </p:nvSpPr>
        <p:spPr>
          <a:xfrm>
            <a:off x="5687566" y="3905651"/>
            <a:ext cx="477996" cy="184575"/>
          </a:xfrm>
          <a:prstGeom prst="rect">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latin typeface="Arial Narrow" panose="020B0606020202030204" pitchFamily="34" charset="0"/>
                <a:ea typeface="LG스마트체 Regular" panose="020B0600000101010101" pitchFamily="50" charset="-127"/>
              </a:rPr>
              <a:t>MQL 1</a:t>
            </a:r>
            <a:endParaRPr lang="ko-KR" altLang="en-US" sz="800" b="1">
              <a:solidFill>
                <a:schemeClr val="tx1"/>
              </a:solidFill>
              <a:latin typeface="Arial Narrow" panose="020B0606020202030204" pitchFamily="34" charset="0"/>
              <a:ea typeface="LG스마트체 Regular" panose="020B0600000101010101" pitchFamily="50" charset="-127"/>
            </a:endParaRPr>
          </a:p>
        </p:txBody>
      </p:sp>
      <p:sp>
        <p:nvSpPr>
          <p:cNvPr id="49" name="직사각형 48">
            <a:extLst>
              <a:ext uri="{FF2B5EF4-FFF2-40B4-BE49-F238E27FC236}">
                <a16:creationId xmlns:a16="http://schemas.microsoft.com/office/drawing/2014/main" id="{1695777F-629F-0D10-A782-9A701ED544C1}"/>
              </a:ext>
            </a:extLst>
          </p:cNvPr>
          <p:cNvSpPr/>
          <p:nvPr/>
        </p:nvSpPr>
        <p:spPr>
          <a:xfrm>
            <a:off x="5687566" y="4124442"/>
            <a:ext cx="477996" cy="184575"/>
          </a:xfrm>
          <a:prstGeom prst="rect">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latin typeface="Arial Narrow" panose="020B0606020202030204" pitchFamily="34" charset="0"/>
                <a:ea typeface="LG스마트체 Regular" panose="020B0600000101010101" pitchFamily="50" charset="-127"/>
              </a:rPr>
              <a:t>MQL 2</a:t>
            </a:r>
            <a:endParaRPr lang="ko-KR" altLang="en-US" sz="800" b="1">
              <a:solidFill>
                <a:schemeClr val="tx1"/>
              </a:solidFill>
              <a:latin typeface="Arial Narrow" panose="020B0606020202030204" pitchFamily="34" charset="0"/>
              <a:ea typeface="LG스마트체 Regular" panose="020B0600000101010101" pitchFamily="50" charset="-127"/>
            </a:endParaRPr>
          </a:p>
        </p:txBody>
      </p:sp>
      <p:sp>
        <p:nvSpPr>
          <p:cNvPr id="50" name="직사각형 49">
            <a:extLst>
              <a:ext uri="{FF2B5EF4-FFF2-40B4-BE49-F238E27FC236}">
                <a16:creationId xmlns:a16="http://schemas.microsoft.com/office/drawing/2014/main" id="{60869D92-3AD2-BCE8-D5F8-DC0CBF82918E}"/>
              </a:ext>
            </a:extLst>
          </p:cNvPr>
          <p:cNvSpPr/>
          <p:nvPr/>
        </p:nvSpPr>
        <p:spPr>
          <a:xfrm>
            <a:off x="5683649" y="4345857"/>
            <a:ext cx="477996" cy="184575"/>
          </a:xfrm>
          <a:prstGeom prst="rect">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latin typeface="Arial Narrow" panose="020B0606020202030204" pitchFamily="34" charset="0"/>
                <a:ea typeface="LG스마트체 Regular" panose="020B0600000101010101" pitchFamily="50" charset="-127"/>
              </a:rPr>
              <a:t>MQL 3</a:t>
            </a:r>
            <a:endParaRPr lang="ko-KR" altLang="en-US" sz="800" b="1">
              <a:solidFill>
                <a:schemeClr val="tx1"/>
              </a:solidFill>
              <a:latin typeface="Arial Narrow" panose="020B0606020202030204" pitchFamily="34" charset="0"/>
              <a:ea typeface="LG스마트체 Regular" panose="020B0600000101010101" pitchFamily="50" charset="-127"/>
            </a:endParaRPr>
          </a:p>
        </p:txBody>
      </p:sp>
      <p:sp>
        <p:nvSpPr>
          <p:cNvPr id="51" name="직사각형 50">
            <a:extLst>
              <a:ext uri="{FF2B5EF4-FFF2-40B4-BE49-F238E27FC236}">
                <a16:creationId xmlns:a16="http://schemas.microsoft.com/office/drawing/2014/main" id="{31E5B767-A4B3-B5C1-206E-121DD9D51B37}"/>
              </a:ext>
            </a:extLst>
          </p:cNvPr>
          <p:cNvSpPr/>
          <p:nvPr/>
        </p:nvSpPr>
        <p:spPr>
          <a:xfrm>
            <a:off x="5109915" y="1880445"/>
            <a:ext cx="6748359" cy="3434963"/>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1" dirty="0">
              <a:solidFill>
                <a:schemeClr val="tx1"/>
              </a:solidFill>
              <a:latin typeface="Arial Narrow" panose="020B0606020202030204" pitchFamily="34" charset="0"/>
              <a:ea typeface="LG스마트체 Regular" panose="020B0600000101010101" pitchFamily="50" charset="-127"/>
            </a:endParaRPr>
          </a:p>
        </p:txBody>
      </p:sp>
      <p:sp>
        <p:nvSpPr>
          <p:cNvPr id="52" name="직사각형 51">
            <a:extLst>
              <a:ext uri="{FF2B5EF4-FFF2-40B4-BE49-F238E27FC236}">
                <a16:creationId xmlns:a16="http://schemas.microsoft.com/office/drawing/2014/main" id="{6B9491D8-646D-4E5E-0E77-14ABB2C25AFB}"/>
              </a:ext>
            </a:extLst>
          </p:cNvPr>
          <p:cNvSpPr/>
          <p:nvPr/>
        </p:nvSpPr>
        <p:spPr>
          <a:xfrm>
            <a:off x="4239038" y="2538124"/>
            <a:ext cx="754447" cy="181769"/>
          </a:xfrm>
          <a:prstGeom prst="rect">
            <a:avLst/>
          </a:prstGeom>
          <a:solidFill>
            <a:schemeClr val="bg1">
              <a:lumMod val="6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b="1" dirty="0">
                <a:solidFill>
                  <a:schemeClr val="tx1"/>
                </a:solidFill>
                <a:latin typeface="Arial Narrow" panose="020B0606020202030204" pitchFamily="34" charset="0"/>
                <a:ea typeface="LG스마트체 Regular" panose="020B0600000101010101" pitchFamily="50" charset="-127"/>
              </a:rPr>
              <a:t>Contact 1</a:t>
            </a:r>
            <a:endParaRPr lang="ko-KR" altLang="en-US" sz="700" b="1">
              <a:solidFill>
                <a:schemeClr val="tx1"/>
              </a:solidFill>
              <a:latin typeface="Arial Narrow" panose="020B0606020202030204" pitchFamily="34" charset="0"/>
              <a:ea typeface="LG스마트체 Regular" panose="020B0600000101010101" pitchFamily="50" charset="-127"/>
            </a:endParaRPr>
          </a:p>
        </p:txBody>
      </p:sp>
      <p:sp>
        <p:nvSpPr>
          <p:cNvPr id="53" name="직사각형 52">
            <a:extLst>
              <a:ext uri="{FF2B5EF4-FFF2-40B4-BE49-F238E27FC236}">
                <a16:creationId xmlns:a16="http://schemas.microsoft.com/office/drawing/2014/main" id="{BE1F4D4D-ECB8-4681-8E46-5916ACF6A59E}"/>
              </a:ext>
            </a:extLst>
          </p:cNvPr>
          <p:cNvSpPr/>
          <p:nvPr/>
        </p:nvSpPr>
        <p:spPr>
          <a:xfrm>
            <a:off x="4239039" y="2873712"/>
            <a:ext cx="754447" cy="181769"/>
          </a:xfrm>
          <a:prstGeom prst="rect">
            <a:avLst/>
          </a:prstGeom>
          <a:solidFill>
            <a:schemeClr val="bg1">
              <a:lumMod val="6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b="1" dirty="0">
                <a:solidFill>
                  <a:schemeClr val="tx1"/>
                </a:solidFill>
                <a:latin typeface="Arial Narrow" panose="020B0606020202030204" pitchFamily="34" charset="0"/>
                <a:ea typeface="LG스마트체 Regular" panose="020B0600000101010101" pitchFamily="50" charset="-127"/>
              </a:rPr>
              <a:t>Contact 2</a:t>
            </a:r>
            <a:endParaRPr lang="ko-KR" altLang="en-US" sz="700" b="1">
              <a:solidFill>
                <a:schemeClr val="tx1"/>
              </a:solidFill>
              <a:latin typeface="Arial Narrow" panose="020B0606020202030204" pitchFamily="34" charset="0"/>
              <a:ea typeface="LG스마트체 Regular" panose="020B0600000101010101" pitchFamily="50" charset="-127"/>
            </a:endParaRPr>
          </a:p>
        </p:txBody>
      </p:sp>
      <p:sp>
        <p:nvSpPr>
          <p:cNvPr id="54" name="직사각형 53">
            <a:extLst>
              <a:ext uri="{FF2B5EF4-FFF2-40B4-BE49-F238E27FC236}">
                <a16:creationId xmlns:a16="http://schemas.microsoft.com/office/drawing/2014/main" id="{E3CC685D-91A5-61DB-1B12-71B2D06B4603}"/>
              </a:ext>
            </a:extLst>
          </p:cNvPr>
          <p:cNvSpPr/>
          <p:nvPr/>
        </p:nvSpPr>
        <p:spPr>
          <a:xfrm>
            <a:off x="4240351" y="3257564"/>
            <a:ext cx="754447" cy="181769"/>
          </a:xfrm>
          <a:prstGeom prst="rect">
            <a:avLst/>
          </a:prstGeom>
          <a:solidFill>
            <a:schemeClr val="bg1">
              <a:lumMod val="6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b="1" dirty="0">
                <a:solidFill>
                  <a:schemeClr val="tx1"/>
                </a:solidFill>
                <a:latin typeface="Arial Narrow" panose="020B0606020202030204" pitchFamily="34" charset="0"/>
                <a:ea typeface="LG스마트체 Regular" panose="020B0600000101010101" pitchFamily="50" charset="-127"/>
              </a:rPr>
              <a:t>Contact 3</a:t>
            </a:r>
            <a:endParaRPr lang="ko-KR" altLang="en-US" sz="700" b="1">
              <a:solidFill>
                <a:schemeClr val="tx1"/>
              </a:solidFill>
              <a:latin typeface="Arial Narrow" panose="020B0606020202030204" pitchFamily="34" charset="0"/>
              <a:ea typeface="LG스마트체 Regular" panose="020B0600000101010101" pitchFamily="50" charset="-127"/>
            </a:endParaRPr>
          </a:p>
        </p:txBody>
      </p:sp>
      <p:sp>
        <p:nvSpPr>
          <p:cNvPr id="55" name="직사각형 54">
            <a:extLst>
              <a:ext uri="{FF2B5EF4-FFF2-40B4-BE49-F238E27FC236}">
                <a16:creationId xmlns:a16="http://schemas.microsoft.com/office/drawing/2014/main" id="{6896C63C-CEFC-3A34-E7BF-F74C6EB1F913}"/>
              </a:ext>
            </a:extLst>
          </p:cNvPr>
          <p:cNvSpPr/>
          <p:nvPr/>
        </p:nvSpPr>
        <p:spPr>
          <a:xfrm>
            <a:off x="5136786" y="2787851"/>
            <a:ext cx="1910295" cy="200055"/>
          </a:xfrm>
          <a:prstGeom prst="rect">
            <a:avLst/>
          </a:prstGeom>
          <a:solidFill>
            <a:schemeClr val="bg2">
              <a:lumMod val="90000"/>
            </a:schemeClr>
          </a:solidFill>
        </p:spPr>
        <p:txBody>
          <a:bodyPr wrap="square">
            <a:spAutoFit/>
          </a:bodyPr>
          <a:lstStyle/>
          <a:p>
            <a:r>
              <a:rPr lang="en-US" altLang="ko-KR" sz="700" b="1" dirty="0">
                <a:solidFill>
                  <a:srgbClr val="C00000"/>
                </a:solidFill>
                <a:latin typeface="Arial Narrow" panose="020B0606020202030204" pitchFamily="34" charset="0"/>
                <a:ea typeface="LG스마트체 Regular" panose="020B0600000101010101" pitchFamily="50" charset="-127"/>
              </a:rPr>
              <a:t>1. New (Sales Ownership Not Assigned)</a:t>
            </a:r>
            <a:endParaRPr lang="ko-KR" altLang="en-US" sz="700" b="1" dirty="0">
              <a:solidFill>
                <a:srgbClr val="C00000"/>
              </a:solidFill>
              <a:latin typeface="Arial Narrow" panose="020B0606020202030204" pitchFamily="34" charset="0"/>
              <a:ea typeface="LG스마트체 Regular" panose="020B0600000101010101" pitchFamily="50" charset="-127"/>
            </a:endParaRPr>
          </a:p>
        </p:txBody>
      </p:sp>
      <p:sp>
        <p:nvSpPr>
          <p:cNvPr id="56" name="직사각형 55">
            <a:extLst>
              <a:ext uri="{FF2B5EF4-FFF2-40B4-BE49-F238E27FC236}">
                <a16:creationId xmlns:a16="http://schemas.microsoft.com/office/drawing/2014/main" id="{BA97463C-F2EE-077D-17C9-E28908ACEE99}"/>
              </a:ext>
            </a:extLst>
          </p:cNvPr>
          <p:cNvSpPr/>
          <p:nvPr/>
        </p:nvSpPr>
        <p:spPr>
          <a:xfrm>
            <a:off x="6982403" y="1992113"/>
            <a:ext cx="1081100" cy="200055"/>
          </a:xfrm>
          <a:prstGeom prst="rect">
            <a:avLst/>
          </a:prstGeom>
          <a:solidFill>
            <a:schemeClr val="bg2">
              <a:lumMod val="90000"/>
            </a:schemeClr>
          </a:solidFill>
        </p:spPr>
        <p:txBody>
          <a:bodyPr wrap="square">
            <a:spAutoFit/>
          </a:bodyPr>
          <a:lstStyle/>
          <a:p>
            <a:r>
              <a:rPr lang="ko-KR" altLang="en-US" sz="700" b="1" dirty="0">
                <a:solidFill>
                  <a:srgbClr val="C00000"/>
                </a:solidFill>
                <a:latin typeface="Arial Narrow" panose="020B0606020202030204" pitchFamily="34" charset="0"/>
                <a:ea typeface="LG스마트체 Regular" panose="020B0600000101010101" pitchFamily="50" charset="-127"/>
              </a:rPr>
              <a:t>2. </a:t>
            </a:r>
            <a:r>
              <a:rPr lang="en-US" altLang="ko-KR" sz="700" b="1" dirty="0">
                <a:solidFill>
                  <a:srgbClr val="C00000"/>
                </a:solidFill>
                <a:latin typeface="Arial Narrow" panose="020B0606020202030204" pitchFamily="34" charset="0"/>
                <a:ea typeface="LG스마트체 Regular" panose="020B0600000101010101" pitchFamily="50" charset="-127"/>
              </a:rPr>
              <a:t>Assigned (Pending)</a:t>
            </a:r>
            <a:endParaRPr lang="ko-KR" altLang="en-US" sz="700" b="1" dirty="0">
              <a:solidFill>
                <a:srgbClr val="C00000"/>
              </a:solidFill>
              <a:latin typeface="Arial Narrow" panose="020B0606020202030204" pitchFamily="34" charset="0"/>
              <a:ea typeface="LG스마트체 Regular" panose="020B0600000101010101" pitchFamily="50" charset="-127"/>
            </a:endParaRPr>
          </a:p>
        </p:txBody>
      </p:sp>
      <p:sp>
        <p:nvSpPr>
          <p:cNvPr id="57" name="직사각형 56">
            <a:extLst>
              <a:ext uri="{FF2B5EF4-FFF2-40B4-BE49-F238E27FC236}">
                <a16:creationId xmlns:a16="http://schemas.microsoft.com/office/drawing/2014/main" id="{6858A31B-9ECE-1663-0D14-59760C96DFE6}"/>
              </a:ext>
            </a:extLst>
          </p:cNvPr>
          <p:cNvSpPr/>
          <p:nvPr/>
        </p:nvSpPr>
        <p:spPr>
          <a:xfrm>
            <a:off x="7742152" y="3056459"/>
            <a:ext cx="996850" cy="200055"/>
          </a:xfrm>
          <a:prstGeom prst="rect">
            <a:avLst/>
          </a:prstGeom>
        </p:spPr>
        <p:txBody>
          <a:bodyPr wrap="square">
            <a:spAutoFit/>
          </a:bodyPr>
          <a:lstStyle/>
          <a:p>
            <a:r>
              <a:rPr lang="en-US" altLang="ko-KR" sz="700" b="1" dirty="0">
                <a:solidFill>
                  <a:srgbClr val="C00000"/>
                </a:solidFill>
                <a:latin typeface="Arial Narrow" panose="020B0606020202030204" pitchFamily="34" charset="0"/>
                <a:ea typeface="LG스마트체 Regular" panose="020B0600000101010101" pitchFamily="50" charset="-127"/>
              </a:rPr>
              <a:t>Sales Ownership</a:t>
            </a:r>
            <a:endParaRPr lang="ko-KR" altLang="en-US" sz="700" b="1" dirty="0">
              <a:solidFill>
                <a:srgbClr val="C00000"/>
              </a:solidFill>
              <a:latin typeface="Arial Narrow" panose="020B0606020202030204" pitchFamily="34" charset="0"/>
              <a:ea typeface="LG스마트체 Regular" panose="020B0600000101010101" pitchFamily="50" charset="-127"/>
            </a:endParaRPr>
          </a:p>
        </p:txBody>
      </p:sp>
      <p:sp>
        <p:nvSpPr>
          <p:cNvPr id="58" name="직사각형 57">
            <a:extLst>
              <a:ext uri="{FF2B5EF4-FFF2-40B4-BE49-F238E27FC236}">
                <a16:creationId xmlns:a16="http://schemas.microsoft.com/office/drawing/2014/main" id="{8F6E74D4-A589-4D04-178C-2C5A30E8FC5C}"/>
              </a:ext>
            </a:extLst>
          </p:cNvPr>
          <p:cNvSpPr/>
          <p:nvPr/>
        </p:nvSpPr>
        <p:spPr>
          <a:xfrm>
            <a:off x="4239511" y="3617418"/>
            <a:ext cx="754447" cy="181769"/>
          </a:xfrm>
          <a:prstGeom prst="rect">
            <a:avLst/>
          </a:prstGeom>
          <a:solidFill>
            <a:schemeClr val="bg1">
              <a:lumMod val="6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b="1" dirty="0">
                <a:solidFill>
                  <a:schemeClr val="tx1"/>
                </a:solidFill>
                <a:latin typeface="Arial Narrow" panose="020B0606020202030204" pitchFamily="34" charset="0"/>
                <a:ea typeface="LG스마트체 Regular" panose="020B0600000101010101" pitchFamily="50" charset="-127"/>
              </a:rPr>
              <a:t>Contact 4</a:t>
            </a:r>
            <a:endParaRPr lang="ko-KR" altLang="en-US" sz="700" b="1" dirty="0">
              <a:solidFill>
                <a:schemeClr val="tx1"/>
              </a:solidFill>
              <a:latin typeface="Arial Narrow" panose="020B0606020202030204" pitchFamily="34" charset="0"/>
              <a:ea typeface="LG스마트체 Regular" panose="020B0600000101010101" pitchFamily="50" charset="-127"/>
            </a:endParaRPr>
          </a:p>
        </p:txBody>
      </p:sp>
      <p:sp>
        <p:nvSpPr>
          <p:cNvPr id="59" name="직사각형 58">
            <a:extLst>
              <a:ext uri="{FF2B5EF4-FFF2-40B4-BE49-F238E27FC236}">
                <a16:creationId xmlns:a16="http://schemas.microsoft.com/office/drawing/2014/main" id="{8990DEA1-F72A-6CE9-FA71-FB27496F5AAC}"/>
              </a:ext>
            </a:extLst>
          </p:cNvPr>
          <p:cNvSpPr/>
          <p:nvPr/>
        </p:nvSpPr>
        <p:spPr>
          <a:xfrm>
            <a:off x="4239038" y="3979776"/>
            <a:ext cx="754447" cy="181769"/>
          </a:xfrm>
          <a:prstGeom prst="rect">
            <a:avLst/>
          </a:prstGeom>
          <a:solidFill>
            <a:schemeClr val="bg1">
              <a:lumMod val="6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b="1" dirty="0">
                <a:solidFill>
                  <a:schemeClr val="tx1"/>
                </a:solidFill>
                <a:latin typeface="Arial Narrow" panose="020B0606020202030204" pitchFamily="34" charset="0"/>
                <a:ea typeface="LG스마트체 Regular" panose="020B0600000101010101" pitchFamily="50" charset="-127"/>
              </a:rPr>
              <a:t>Contact 5</a:t>
            </a:r>
            <a:endParaRPr lang="ko-KR" altLang="en-US" sz="700" b="1" dirty="0">
              <a:solidFill>
                <a:schemeClr val="tx1"/>
              </a:solidFill>
              <a:latin typeface="Arial Narrow" panose="020B0606020202030204" pitchFamily="34" charset="0"/>
              <a:ea typeface="LG스마트체 Regular" panose="020B0600000101010101" pitchFamily="50" charset="-127"/>
            </a:endParaRPr>
          </a:p>
        </p:txBody>
      </p:sp>
      <p:sp>
        <p:nvSpPr>
          <p:cNvPr id="60" name="직사각형 59">
            <a:extLst>
              <a:ext uri="{FF2B5EF4-FFF2-40B4-BE49-F238E27FC236}">
                <a16:creationId xmlns:a16="http://schemas.microsoft.com/office/drawing/2014/main" id="{C0BCAE9B-AFCD-392C-0E62-A9AD4840AEA9}"/>
              </a:ext>
            </a:extLst>
          </p:cNvPr>
          <p:cNvSpPr/>
          <p:nvPr/>
        </p:nvSpPr>
        <p:spPr>
          <a:xfrm>
            <a:off x="4241797" y="4348464"/>
            <a:ext cx="754447" cy="181769"/>
          </a:xfrm>
          <a:prstGeom prst="rect">
            <a:avLst/>
          </a:prstGeom>
          <a:solidFill>
            <a:schemeClr val="bg1">
              <a:lumMod val="6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b="1" dirty="0">
                <a:solidFill>
                  <a:schemeClr val="tx1"/>
                </a:solidFill>
                <a:latin typeface="Arial Narrow" panose="020B0606020202030204" pitchFamily="34" charset="0"/>
                <a:ea typeface="LG스마트체 Regular" panose="020B0600000101010101" pitchFamily="50" charset="-127"/>
              </a:rPr>
              <a:t>Contact 6</a:t>
            </a:r>
            <a:endParaRPr lang="ko-KR" altLang="en-US" sz="700" b="1" dirty="0">
              <a:solidFill>
                <a:schemeClr val="tx1"/>
              </a:solidFill>
              <a:latin typeface="Arial Narrow" panose="020B0606020202030204" pitchFamily="34" charset="0"/>
              <a:ea typeface="LG스마트체 Regular" panose="020B0600000101010101" pitchFamily="50" charset="-127"/>
            </a:endParaRPr>
          </a:p>
        </p:txBody>
      </p:sp>
      <p:sp>
        <p:nvSpPr>
          <p:cNvPr id="61" name="직사각형 60">
            <a:extLst>
              <a:ext uri="{FF2B5EF4-FFF2-40B4-BE49-F238E27FC236}">
                <a16:creationId xmlns:a16="http://schemas.microsoft.com/office/drawing/2014/main" id="{4297C1FB-6ED2-F5C3-D9C6-8F876AB99DD9}"/>
              </a:ext>
            </a:extLst>
          </p:cNvPr>
          <p:cNvSpPr/>
          <p:nvPr/>
        </p:nvSpPr>
        <p:spPr>
          <a:xfrm>
            <a:off x="4241796" y="4717152"/>
            <a:ext cx="754447" cy="181769"/>
          </a:xfrm>
          <a:prstGeom prst="rect">
            <a:avLst/>
          </a:prstGeom>
          <a:solidFill>
            <a:schemeClr val="bg1">
              <a:lumMod val="6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b="1" dirty="0">
                <a:solidFill>
                  <a:schemeClr val="tx1"/>
                </a:solidFill>
                <a:latin typeface="Arial Narrow" panose="020B0606020202030204" pitchFamily="34" charset="0"/>
                <a:ea typeface="LG스마트체 Regular" panose="020B0600000101010101" pitchFamily="50" charset="-127"/>
              </a:rPr>
              <a:t>Contact 7</a:t>
            </a:r>
            <a:endParaRPr lang="ko-KR" altLang="en-US" sz="700" b="1" dirty="0">
              <a:solidFill>
                <a:schemeClr val="tx1"/>
              </a:solidFill>
              <a:latin typeface="Arial Narrow" panose="020B0606020202030204" pitchFamily="34" charset="0"/>
              <a:ea typeface="LG스마트체 Regular" panose="020B0600000101010101" pitchFamily="50" charset="-127"/>
            </a:endParaRPr>
          </a:p>
        </p:txBody>
      </p:sp>
      <p:grpSp>
        <p:nvGrpSpPr>
          <p:cNvPr id="62" name="그룹 61">
            <a:extLst>
              <a:ext uri="{FF2B5EF4-FFF2-40B4-BE49-F238E27FC236}">
                <a16:creationId xmlns:a16="http://schemas.microsoft.com/office/drawing/2014/main" id="{4122F4AA-E73D-14C8-B529-44CA8CCC4D35}"/>
              </a:ext>
            </a:extLst>
          </p:cNvPr>
          <p:cNvGrpSpPr/>
          <p:nvPr/>
        </p:nvGrpSpPr>
        <p:grpSpPr>
          <a:xfrm>
            <a:off x="4736761" y="2406936"/>
            <a:ext cx="417485" cy="1990158"/>
            <a:chOff x="1162473" y="2200853"/>
            <a:chExt cx="643218" cy="3066232"/>
          </a:xfrm>
        </p:grpSpPr>
        <p:sp>
          <p:nvSpPr>
            <p:cNvPr id="63" name="직사각형 62">
              <a:extLst>
                <a:ext uri="{FF2B5EF4-FFF2-40B4-BE49-F238E27FC236}">
                  <a16:creationId xmlns:a16="http://schemas.microsoft.com/office/drawing/2014/main" id="{2E4E1369-F5A1-B2EE-F997-C235970DBF22}"/>
                </a:ext>
              </a:extLst>
            </p:cNvPr>
            <p:cNvSpPr/>
            <p:nvPr/>
          </p:nvSpPr>
          <p:spPr>
            <a:xfrm rot="1379810">
              <a:off x="1162473" y="2200853"/>
              <a:ext cx="603104" cy="239282"/>
            </a:xfrm>
            <a:prstGeom prst="rect">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b="1" dirty="0">
                  <a:solidFill>
                    <a:schemeClr val="tx1"/>
                  </a:solidFill>
                  <a:latin typeface="Arial Narrow" panose="020B0606020202030204" pitchFamily="34" charset="0"/>
                  <a:ea typeface="LG스마트체 Regular" panose="020B0600000101010101" pitchFamily="50" charset="-127"/>
                </a:rPr>
                <a:t>MQL 1</a:t>
              </a:r>
              <a:endParaRPr lang="ko-KR" altLang="en-US" sz="600" b="1" dirty="0">
                <a:solidFill>
                  <a:schemeClr val="tx1"/>
                </a:solidFill>
                <a:latin typeface="Arial Narrow" panose="020B0606020202030204" pitchFamily="34" charset="0"/>
                <a:ea typeface="LG스마트체 Regular" panose="020B0600000101010101" pitchFamily="50" charset="-127"/>
              </a:endParaRPr>
            </a:p>
          </p:txBody>
        </p:sp>
        <p:sp>
          <p:nvSpPr>
            <p:cNvPr id="64" name="직사각형 63">
              <a:extLst>
                <a:ext uri="{FF2B5EF4-FFF2-40B4-BE49-F238E27FC236}">
                  <a16:creationId xmlns:a16="http://schemas.microsoft.com/office/drawing/2014/main" id="{C77C488B-CAC0-9EBA-F24A-305294AFB1A6}"/>
                </a:ext>
              </a:extLst>
            </p:cNvPr>
            <p:cNvSpPr/>
            <p:nvPr/>
          </p:nvSpPr>
          <p:spPr>
            <a:xfrm rot="1379810">
              <a:off x="1202587" y="3359931"/>
              <a:ext cx="603104" cy="239282"/>
            </a:xfrm>
            <a:prstGeom prst="rect">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b="1" dirty="0">
                  <a:solidFill>
                    <a:schemeClr val="tx1"/>
                  </a:solidFill>
                  <a:latin typeface="Arial Narrow" panose="020B0606020202030204" pitchFamily="34" charset="0"/>
                  <a:ea typeface="LG스마트체 Regular" panose="020B0600000101010101" pitchFamily="50" charset="-127"/>
                </a:rPr>
                <a:t>MQL 2</a:t>
              </a:r>
              <a:endParaRPr lang="ko-KR" altLang="en-US" sz="600" b="1" dirty="0">
                <a:solidFill>
                  <a:schemeClr val="tx1"/>
                </a:solidFill>
                <a:latin typeface="Arial Narrow" panose="020B0606020202030204" pitchFamily="34" charset="0"/>
                <a:ea typeface="LG스마트체 Regular" panose="020B0600000101010101" pitchFamily="50" charset="-127"/>
              </a:endParaRPr>
            </a:p>
          </p:txBody>
        </p:sp>
        <p:sp>
          <p:nvSpPr>
            <p:cNvPr id="65" name="직사각형 64">
              <a:extLst>
                <a:ext uri="{FF2B5EF4-FFF2-40B4-BE49-F238E27FC236}">
                  <a16:creationId xmlns:a16="http://schemas.microsoft.com/office/drawing/2014/main" id="{3D6E95AA-9E6E-FE5A-253F-BAC0634491BB}"/>
                </a:ext>
              </a:extLst>
            </p:cNvPr>
            <p:cNvSpPr/>
            <p:nvPr/>
          </p:nvSpPr>
          <p:spPr>
            <a:xfrm rot="1379810">
              <a:off x="1178683" y="5027803"/>
              <a:ext cx="603104" cy="239282"/>
            </a:xfrm>
            <a:prstGeom prst="rect">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b="1" dirty="0">
                  <a:solidFill>
                    <a:schemeClr val="tx1"/>
                  </a:solidFill>
                  <a:latin typeface="Arial Narrow" panose="020B0606020202030204" pitchFamily="34" charset="0"/>
                  <a:ea typeface="LG스마트체 Regular" panose="020B0600000101010101" pitchFamily="50" charset="-127"/>
                </a:rPr>
                <a:t>MQL 3</a:t>
              </a:r>
              <a:endParaRPr lang="ko-KR" altLang="en-US" sz="600" b="1" dirty="0">
                <a:solidFill>
                  <a:schemeClr val="tx1"/>
                </a:solidFill>
                <a:latin typeface="Arial Narrow" panose="020B0606020202030204" pitchFamily="34" charset="0"/>
                <a:ea typeface="LG스마트체 Regular" panose="020B0600000101010101" pitchFamily="50" charset="-127"/>
              </a:endParaRPr>
            </a:p>
          </p:txBody>
        </p:sp>
      </p:grpSp>
      <p:pic>
        <p:nvPicPr>
          <p:cNvPr id="66" name="Picture 4" descr="Salesforce Sales Cloud Enterprise Reviews 2022 | Software Reviews">
            <a:extLst>
              <a:ext uri="{FF2B5EF4-FFF2-40B4-BE49-F238E27FC236}">
                <a16:creationId xmlns:a16="http://schemas.microsoft.com/office/drawing/2014/main" id="{E7536F7A-2BFE-88A0-90D3-33B1E292A3E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42152" y="1590241"/>
            <a:ext cx="1276983" cy="399425"/>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 descr="Digital Marketing/Marketing Automation' 카테고리의 글 목록">
            <a:extLst>
              <a:ext uri="{FF2B5EF4-FFF2-40B4-BE49-F238E27FC236}">
                <a16:creationId xmlns:a16="http://schemas.microsoft.com/office/drawing/2014/main" id="{A79447F0-C2F5-C974-4C4D-E91C545D340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07592" y="1669070"/>
            <a:ext cx="848854" cy="254256"/>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4" descr="Picture-of-person - HUE Construction">
            <a:extLst>
              <a:ext uri="{FF2B5EF4-FFF2-40B4-BE49-F238E27FC236}">
                <a16:creationId xmlns:a16="http://schemas.microsoft.com/office/drawing/2014/main" id="{2C5FD34E-F2FA-3784-628F-865AAC21D58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78177" y="2117004"/>
            <a:ext cx="417067" cy="40758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9" name="직사각형 68">
            <a:extLst>
              <a:ext uri="{FF2B5EF4-FFF2-40B4-BE49-F238E27FC236}">
                <a16:creationId xmlns:a16="http://schemas.microsoft.com/office/drawing/2014/main" id="{C75CC9D3-E5C3-E56D-CFE1-968F046F5E84}"/>
              </a:ext>
            </a:extLst>
          </p:cNvPr>
          <p:cNvSpPr/>
          <p:nvPr/>
        </p:nvSpPr>
        <p:spPr>
          <a:xfrm>
            <a:off x="8173302" y="1994942"/>
            <a:ext cx="895083" cy="200055"/>
          </a:xfrm>
          <a:prstGeom prst="rect">
            <a:avLst/>
          </a:prstGeom>
          <a:solidFill>
            <a:schemeClr val="bg2">
              <a:lumMod val="90000"/>
            </a:schemeClr>
          </a:solidFill>
        </p:spPr>
        <p:txBody>
          <a:bodyPr wrap="square">
            <a:spAutoFit/>
          </a:bodyPr>
          <a:lstStyle/>
          <a:p>
            <a:pPr algn="ctr"/>
            <a:r>
              <a:rPr lang="en-US" altLang="ko-KR" sz="700" b="1" dirty="0">
                <a:solidFill>
                  <a:srgbClr val="C00000"/>
                </a:solidFill>
                <a:latin typeface="Arial Narrow" panose="020B0606020202030204" pitchFamily="34" charset="0"/>
                <a:ea typeface="LG스마트체 Regular" panose="020B0600000101010101" pitchFamily="50" charset="-127"/>
              </a:rPr>
              <a:t>3</a:t>
            </a:r>
            <a:r>
              <a:rPr lang="ko-KR" altLang="en-US" sz="700" b="1" dirty="0">
                <a:solidFill>
                  <a:srgbClr val="C00000"/>
                </a:solidFill>
                <a:latin typeface="Arial Narrow" panose="020B0606020202030204" pitchFamily="34" charset="0"/>
                <a:ea typeface="LG스마트체 Regular" panose="020B0600000101010101" pitchFamily="50" charset="-127"/>
              </a:rPr>
              <a:t>. </a:t>
            </a:r>
            <a:r>
              <a:rPr lang="en-US" altLang="ko-KR" sz="700" b="1" dirty="0">
                <a:solidFill>
                  <a:srgbClr val="C00000"/>
                </a:solidFill>
                <a:latin typeface="Arial Narrow" panose="020B0606020202030204" pitchFamily="34" charset="0"/>
                <a:ea typeface="LG스마트체 Regular" panose="020B0600000101010101" pitchFamily="50" charset="-127"/>
              </a:rPr>
              <a:t>Working</a:t>
            </a:r>
            <a:endParaRPr lang="ko-KR" altLang="en-US" sz="700" b="1" dirty="0">
              <a:solidFill>
                <a:srgbClr val="C00000"/>
              </a:solidFill>
              <a:latin typeface="Arial Narrow" panose="020B0606020202030204" pitchFamily="34" charset="0"/>
              <a:ea typeface="LG스마트체 Regular" panose="020B0600000101010101" pitchFamily="50" charset="-127"/>
            </a:endParaRPr>
          </a:p>
        </p:txBody>
      </p:sp>
      <p:pic>
        <p:nvPicPr>
          <p:cNvPr id="70" name="Picture 2" descr="MSP Website and Online Marketing Solutions | Online marketing that keeps  getting better">
            <a:extLst>
              <a:ext uri="{FF2B5EF4-FFF2-40B4-BE49-F238E27FC236}">
                <a16:creationId xmlns:a16="http://schemas.microsoft.com/office/drawing/2014/main" id="{949C9DAE-CE00-EA95-E8CC-E2B5584D741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62511" y="2189720"/>
            <a:ext cx="819585" cy="986097"/>
          </a:xfrm>
          <a:prstGeom prst="rect">
            <a:avLst/>
          </a:prstGeom>
          <a:noFill/>
          <a:extLst>
            <a:ext uri="{909E8E84-426E-40DD-AFC4-6F175D3DCCD1}">
              <a14:hiddenFill xmlns:a14="http://schemas.microsoft.com/office/drawing/2010/main">
                <a:solidFill>
                  <a:srgbClr val="FFFFFF"/>
                </a:solidFill>
              </a14:hiddenFill>
            </a:ext>
          </a:extLst>
        </p:spPr>
      </p:pic>
      <p:sp>
        <p:nvSpPr>
          <p:cNvPr id="71" name="직사각형 70">
            <a:extLst>
              <a:ext uri="{FF2B5EF4-FFF2-40B4-BE49-F238E27FC236}">
                <a16:creationId xmlns:a16="http://schemas.microsoft.com/office/drawing/2014/main" id="{4F3FDC74-CDFD-A6BD-F680-8F9A0A4413B0}"/>
              </a:ext>
            </a:extLst>
          </p:cNvPr>
          <p:cNvSpPr/>
          <p:nvPr/>
        </p:nvSpPr>
        <p:spPr>
          <a:xfrm>
            <a:off x="8338462" y="2720303"/>
            <a:ext cx="477996" cy="184575"/>
          </a:xfrm>
          <a:prstGeom prst="rect">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latin typeface="Arial Narrow" panose="020B0606020202030204" pitchFamily="34" charset="0"/>
                <a:ea typeface="LG스마트체 Regular" panose="020B0600000101010101" pitchFamily="50" charset="-127"/>
              </a:rPr>
              <a:t>MQL 1</a:t>
            </a:r>
            <a:endParaRPr lang="ko-KR" altLang="en-US" sz="800" b="1" dirty="0">
              <a:solidFill>
                <a:schemeClr val="tx1"/>
              </a:solidFill>
              <a:latin typeface="Arial Narrow" panose="020B0606020202030204" pitchFamily="34" charset="0"/>
              <a:ea typeface="LG스마트체 Regular" panose="020B0600000101010101" pitchFamily="50" charset="-127"/>
            </a:endParaRPr>
          </a:p>
        </p:txBody>
      </p:sp>
      <p:pic>
        <p:nvPicPr>
          <p:cNvPr id="72" name="Picture 2" descr="MSP Website and Online Marketing Solutions | Online marketing that keeps  getting better">
            <a:extLst>
              <a:ext uri="{FF2B5EF4-FFF2-40B4-BE49-F238E27FC236}">
                <a16:creationId xmlns:a16="http://schemas.microsoft.com/office/drawing/2014/main" id="{E75D3B2A-FC71-072D-93F0-1D0A5A7D9FB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62511" y="3228872"/>
            <a:ext cx="819585" cy="986097"/>
          </a:xfrm>
          <a:prstGeom prst="rect">
            <a:avLst/>
          </a:prstGeom>
          <a:noFill/>
          <a:extLst>
            <a:ext uri="{909E8E84-426E-40DD-AFC4-6F175D3DCCD1}">
              <a14:hiddenFill xmlns:a14="http://schemas.microsoft.com/office/drawing/2010/main">
                <a:solidFill>
                  <a:srgbClr val="FFFFFF"/>
                </a:solidFill>
              </a14:hiddenFill>
            </a:ext>
          </a:extLst>
        </p:spPr>
      </p:pic>
      <p:sp>
        <p:nvSpPr>
          <p:cNvPr id="73" name="직사각형 72">
            <a:extLst>
              <a:ext uri="{FF2B5EF4-FFF2-40B4-BE49-F238E27FC236}">
                <a16:creationId xmlns:a16="http://schemas.microsoft.com/office/drawing/2014/main" id="{D35E4AA2-C25B-0108-821D-BA799ED06636}"/>
              </a:ext>
            </a:extLst>
          </p:cNvPr>
          <p:cNvSpPr/>
          <p:nvPr/>
        </p:nvSpPr>
        <p:spPr>
          <a:xfrm>
            <a:off x="8338462" y="3759455"/>
            <a:ext cx="477996" cy="184575"/>
          </a:xfrm>
          <a:prstGeom prst="rect">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latin typeface="Arial Narrow" panose="020B0606020202030204" pitchFamily="34" charset="0"/>
                <a:ea typeface="LG스마트체 Regular" panose="020B0600000101010101" pitchFamily="50" charset="-127"/>
              </a:rPr>
              <a:t>MQL 2</a:t>
            </a:r>
            <a:endParaRPr lang="ko-KR" altLang="en-US" sz="800" b="1" dirty="0">
              <a:solidFill>
                <a:schemeClr val="tx1"/>
              </a:solidFill>
              <a:latin typeface="Arial Narrow" panose="020B0606020202030204" pitchFamily="34" charset="0"/>
              <a:ea typeface="LG스마트체 Regular" panose="020B0600000101010101" pitchFamily="50" charset="-127"/>
            </a:endParaRPr>
          </a:p>
        </p:txBody>
      </p:sp>
      <p:pic>
        <p:nvPicPr>
          <p:cNvPr id="74" name="Picture 2" descr="MSP Website and Online Marketing Solutions | Online marketing that keeps  getting better">
            <a:extLst>
              <a:ext uri="{FF2B5EF4-FFF2-40B4-BE49-F238E27FC236}">
                <a16:creationId xmlns:a16="http://schemas.microsoft.com/office/drawing/2014/main" id="{3886286C-80E2-96FB-2EDF-DD16E48EA26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23672" y="4283296"/>
            <a:ext cx="819585" cy="986097"/>
          </a:xfrm>
          <a:prstGeom prst="rect">
            <a:avLst/>
          </a:prstGeom>
          <a:noFill/>
          <a:extLst>
            <a:ext uri="{909E8E84-426E-40DD-AFC4-6F175D3DCCD1}">
              <a14:hiddenFill xmlns:a14="http://schemas.microsoft.com/office/drawing/2010/main">
                <a:solidFill>
                  <a:srgbClr val="FFFFFF"/>
                </a:solidFill>
              </a14:hiddenFill>
            </a:ext>
          </a:extLst>
        </p:spPr>
      </p:pic>
      <p:sp>
        <p:nvSpPr>
          <p:cNvPr id="75" name="직사각형 74">
            <a:extLst>
              <a:ext uri="{FF2B5EF4-FFF2-40B4-BE49-F238E27FC236}">
                <a16:creationId xmlns:a16="http://schemas.microsoft.com/office/drawing/2014/main" id="{B85B6A19-D536-6D3F-AEC8-6F105FEE007F}"/>
              </a:ext>
            </a:extLst>
          </p:cNvPr>
          <p:cNvSpPr/>
          <p:nvPr/>
        </p:nvSpPr>
        <p:spPr>
          <a:xfrm>
            <a:off x="8399623" y="4813880"/>
            <a:ext cx="477996" cy="184575"/>
          </a:xfrm>
          <a:prstGeom prst="rect">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latin typeface="Arial Narrow" panose="020B0606020202030204" pitchFamily="34" charset="0"/>
                <a:ea typeface="LG스마트체 Regular" panose="020B0600000101010101" pitchFamily="50" charset="-127"/>
              </a:rPr>
              <a:t>MQL 3</a:t>
            </a:r>
            <a:endParaRPr lang="ko-KR" altLang="en-US" sz="800" b="1" dirty="0">
              <a:solidFill>
                <a:schemeClr val="tx1"/>
              </a:solidFill>
              <a:latin typeface="Arial Narrow" panose="020B0606020202030204" pitchFamily="34" charset="0"/>
              <a:ea typeface="LG스마트체 Regular" panose="020B0600000101010101" pitchFamily="50" charset="-127"/>
            </a:endParaRPr>
          </a:p>
        </p:txBody>
      </p:sp>
      <p:cxnSp>
        <p:nvCxnSpPr>
          <p:cNvPr id="76" name="직선 연결선 75">
            <a:extLst>
              <a:ext uri="{FF2B5EF4-FFF2-40B4-BE49-F238E27FC236}">
                <a16:creationId xmlns:a16="http://schemas.microsoft.com/office/drawing/2014/main" id="{B2C5B808-1256-A186-A670-3BCE1C2201A9}"/>
              </a:ext>
            </a:extLst>
          </p:cNvPr>
          <p:cNvCxnSpPr>
            <a:stCxn id="7" idx="3"/>
            <a:endCxn id="70" idx="1"/>
          </p:cNvCxnSpPr>
          <p:nvPr/>
        </p:nvCxnSpPr>
        <p:spPr>
          <a:xfrm flipV="1">
            <a:off x="7750717" y="2682768"/>
            <a:ext cx="511794" cy="1235"/>
          </a:xfrm>
          <a:prstGeom prst="line">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연결선 76">
            <a:extLst>
              <a:ext uri="{FF2B5EF4-FFF2-40B4-BE49-F238E27FC236}">
                <a16:creationId xmlns:a16="http://schemas.microsoft.com/office/drawing/2014/main" id="{BD83FC3D-C6F7-7659-053C-9E7C36DF829C}"/>
              </a:ext>
            </a:extLst>
          </p:cNvPr>
          <p:cNvCxnSpPr>
            <a:stCxn id="11" idx="3"/>
            <a:endCxn id="72" idx="1"/>
          </p:cNvCxnSpPr>
          <p:nvPr/>
        </p:nvCxnSpPr>
        <p:spPr>
          <a:xfrm>
            <a:off x="7729330" y="3715582"/>
            <a:ext cx="533181" cy="6339"/>
          </a:xfrm>
          <a:prstGeom prst="line">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7373470D-406D-6824-FD67-656E8B32573E}"/>
              </a:ext>
            </a:extLst>
          </p:cNvPr>
          <p:cNvCxnSpPr>
            <a:stCxn id="12" idx="3"/>
            <a:endCxn id="74" idx="1"/>
          </p:cNvCxnSpPr>
          <p:nvPr/>
        </p:nvCxnSpPr>
        <p:spPr>
          <a:xfrm flipV="1">
            <a:off x="7745370" y="4776345"/>
            <a:ext cx="578302" cy="5414"/>
          </a:xfrm>
          <a:prstGeom prst="line">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070D0929-4234-E902-C9D7-596D94E1BEEE}"/>
              </a:ext>
            </a:extLst>
          </p:cNvPr>
          <p:cNvSpPr/>
          <p:nvPr/>
        </p:nvSpPr>
        <p:spPr>
          <a:xfrm>
            <a:off x="10973129" y="3317729"/>
            <a:ext cx="808321" cy="422400"/>
          </a:xfrm>
          <a:prstGeom prst="rect">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latin typeface="Arial Narrow" panose="020B0606020202030204" pitchFamily="34" charset="0"/>
                <a:ea typeface="LG스마트체 Regular" panose="020B0600000101010101" pitchFamily="50" charset="-127"/>
              </a:rPr>
              <a:t>Award /</a:t>
            </a:r>
            <a:br>
              <a:rPr lang="en-US" altLang="ko-KR" sz="800" b="1" dirty="0">
                <a:solidFill>
                  <a:schemeClr val="tx1"/>
                </a:solidFill>
                <a:latin typeface="Arial Narrow" panose="020B0606020202030204" pitchFamily="34" charset="0"/>
                <a:ea typeface="LG스마트체 Regular" panose="020B0600000101010101" pitchFamily="50" charset="-127"/>
              </a:rPr>
            </a:br>
            <a:r>
              <a:rPr lang="en-US" altLang="ko-KR" sz="800" b="1" dirty="0">
                <a:solidFill>
                  <a:schemeClr val="tx1"/>
                </a:solidFill>
                <a:latin typeface="Arial Narrow" panose="020B0606020202030204" pitchFamily="34" charset="0"/>
                <a:ea typeface="LG스마트체 Regular" panose="020B0600000101010101" pitchFamily="50" charset="-127"/>
              </a:rPr>
              <a:t>Revenue</a:t>
            </a:r>
            <a:endParaRPr lang="ko-KR" altLang="en-US" sz="800" b="1">
              <a:solidFill>
                <a:schemeClr val="tx1"/>
              </a:solidFill>
              <a:latin typeface="Arial Narrow" panose="020B0606020202030204" pitchFamily="34" charset="0"/>
              <a:ea typeface="LG스마트체 Regular" panose="020B0600000101010101" pitchFamily="50" charset="-127"/>
            </a:endParaRPr>
          </a:p>
        </p:txBody>
      </p:sp>
      <p:sp>
        <p:nvSpPr>
          <p:cNvPr id="80" name="오른쪽 화살표 110">
            <a:extLst>
              <a:ext uri="{FF2B5EF4-FFF2-40B4-BE49-F238E27FC236}">
                <a16:creationId xmlns:a16="http://schemas.microsoft.com/office/drawing/2014/main" id="{064F193B-E9D7-166A-22BE-8A3219FF3EEF}"/>
              </a:ext>
            </a:extLst>
          </p:cNvPr>
          <p:cNvSpPr/>
          <p:nvPr/>
        </p:nvSpPr>
        <p:spPr>
          <a:xfrm>
            <a:off x="10567194" y="3412998"/>
            <a:ext cx="342196" cy="211200"/>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p>
        </p:txBody>
      </p:sp>
    </p:spTree>
    <p:extLst>
      <p:ext uri="{BB962C8B-B14F-4D97-AF65-F5344CB8AC3E}">
        <p14:creationId xmlns:p14="http://schemas.microsoft.com/office/powerpoint/2010/main" val="17948261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1" y="0"/>
            <a:ext cx="380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latinLnBrk="1">
              <a:buClrTx/>
              <a:buFontTx/>
              <a:buNone/>
            </a:pPr>
            <a:endParaRPr lang="ko-KR" altLang="en-US">
              <a:solidFill>
                <a:srgbClr val="FFFFFF"/>
              </a:solidFill>
            </a:endParaRPr>
          </a:p>
        </p:txBody>
      </p:sp>
      <p:grpSp>
        <p:nvGrpSpPr>
          <p:cNvPr id="22" name="그룹 21"/>
          <p:cNvGrpSpPr/>
          <p:nvPr/>
        </p:nvGrpSpPr>
        <p:grpSpPr>
          <a:xfrm>
            <a:off x="377507" y="2981696"/>
            <a:ext cx="3045463" cy="617619"/>
            <a:chOff x="377506" y="3073598"/>
            <a:chExt cx="3045463" cy="617618"/>
          </a:xfrm>
        </p:grpSpPr>
        <p:sp>
          <p:nvSpPr>
            <p:cNvPr id="43" name="TextBox 42"/>
            <p:cNvSpPr txBox="1"/>
            <p:nvPr/>
          </p:nvSpPr>
          <p:spPr>
            <a:xfrm>
              <a:off x="377506" y="3321885"/>
              <a:ext cx="3045463" cy="369331"/>
            </a:xfrm>
            <a:prstGeom prst="rect">
              <a:avLst/>
            </a:prstGeom>
            <a:noFill/>
          </p:spPr>
          <p:txBody>
            <a:bodyPr wrap="square" rtlCol="0">
              <a:spAutoFit/>
            </a:bodyPr>
            <a:lstStyle/>
            <a:p>
              <a:pPr algn="ctr" latinLnBrk="1">
                <a:buClrTx/>
                <a:buFontTx/>
                <a:buNone/>
              </a:pPr>
              <a:r>
                <a:rPr lang="ko-KR" altLang="en-US" spc="-91" dirty="0">
                  <a:solidFill>
                    <a:srgbClr val="FFFFFF"/>
                  </a:solidFill>
                  <a:latin typeface="LG Smart UI Bold" panose="020B0800000101010101" pitchFamily="50" charset="-127"/>
                  <a:ea typeface="LG Smart UI Bold" panose="020B0800000101010101" pitchFamily="50" charset="-127"/>
                </a:rPr>
                <a:t>데이터 </a:t>
              </a:r>
              <a:r>
                <a:rPr lang="en-US" altLang="ko-KR" spc="-91" dirty="0">
                  <a:solidFill>
                    <a:srgbClr val="FFFFFF"/>
                  </a:solidFill>
                  <a:latin typeface="LG Smart UI Bold" panose="020B0800000101010101" pitchFamily="50" charset="-127"/>
                  <a:ea typeface="LG Smart UI Bold" panose="020B0800000101010101" pitchFamily="50" charset="-127"/>
                </a:rPr>
                <a:t>Flow</a:t>
              </a:r>
            </a:p>
          </p:txBody>
        </p:sp>
        <p:sp>
          <p:nvSpPr>
            <p:cNvPr id="10" name="직사각형 9"/>
            <p:cNvSpPr/>
            <p:nvPr/>
          </p:nvSpPr>
          <p:spPr>
            <a:xfrm>
              <a:off x="923787" y="3073598"/>
              <a:ext cx="1952907" cy="307777"/>
            </a:xfrm>
            <a:prstGeom prst="rect">
              <a:avLst/>
            </a:prstGeom>
          </p:spPr>
          <p:txBody>
            <a:bodyPr wrap="none">
              <a:spAutoFit/>
            </a:bodyPr>
            <a:lstStyle/>
            <a:p>
              <a:pPr algn="ctr"/>
              <a:r>
                <a:rPr lang="en-US" altLang="ko-KR" sz="1400" spc="-91" dirty="0">
                  <a:solidFill>
                    <a:srgbClr val="FD312E"/>
                  </a:solidFill>
                  <a:latin typeface="LG Smart UI Regular" panose="020B0500000101010101" pitchFamily="50" charset="-127"/>
                  <a:ea typeface="LG Smart UI Regular" panose="020B0500000101010101" pitchFamily="50" charset="-127"/>
                  <a:cs typeface="Poppins Medium"/>
                  <a:sym typeface="Poppins Medium"/>
                </a:rPr>
                <a:t>B2B </a:t>
              </a:r>
              <a:r>
                <a:rPr lang="ko-KR" altLang="en-US" sz="1400" spc="-91" dirty="0">
                  <a:solidFill>
                    <a:srgbClr val="FD312E"/>
                  </a:solidFill>
                  <a:latin typeface="LG Smart UI Regular" panose="020B0500000101010101" pitchFamily="50" charset="-127"/>
                  <a:ea typeface="LG Smart UI Regular" panose="020B0500000101010101" pitchFamily="50" charset="-127"/>
                  <a:cs typeface="Poppins Medium"/>
                  <a:sym typeface="Poppins Medium"/>
                </a:rPr>
                <a:t>마케팅 데이터 소개</a:t>
              </a:r>
            </a:p>
          </p:txBody>
        </p:sp>
      </p:grpSp>
      <p:grpSp>
        <p:nvGrpSpPr>
          <p:cNvPr id="36" name="그룹 35"/>
          <p:cNvGrpSpPr/>
          <p:nvPr/>
        </p:nvGrpSpPr>
        <p:grpSpPr>
          <a:xfrm rot="16200000" flipH="1">
            <a:off x="389033" y="3406147"/>
            <a:ext cx="6858019" cy="45723"/>
            <a:chOff x="6029152" y="6229340"/>
            <a:chExt cx="2747046" cy="238138"/>
          </a:xfrm>
        </p:grpSpPr>
        <p:sp>
          <p:nvSpPr>
            <p:cNvPr id="37" name="직사각형 36"/>
            <p:cNvSpPr/>
            <p:nvPr/>
          </p:nvSpPr>
          <p:spPr>
            <a:xfrm>
              <a:off x="6029152" y="6229340"/>
              <a:ext cx="1303836" cy="238125"/>
            </a:xfrm>
            <a:prstGeom prst="rect">
              <a:avLst/>
            </a:prstGeom>
            <a:solidFill>
              <a:srgbClr val="FD31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38" name="직사각형 37"/>
            <p:cNvSpPr/>
            <p:nvPr/>
          </p:nvSpPr>
          <p:spPr>
            <a:xfrm>
              <a:off x="6968946" y="6229343"/>
              <a:ext cx="938189" cy="238125"/>
            </a:xfrm>
            <a:prstGeom prst="rect">
              <a:avLst/>
            </a:prstGeom>
            <a:solidFill>
              <a:srgbClr val="A50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39" name="직사각형 38"/>
            <p:cNvSpPr/>
            <p:nvPr/>
          </p:nvSpPr>
          <p:spPr>
            <a:xfrm>
              <a:off x="7595637" y="6229348"/>
              <a:ext cx="757783" cy="2381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40" name="직사각형 39"/>
            <p:cNvSpPr/>
            <p:nvPr/>
          </p:nvSpPr>
          <p:spPr>
            <a:xfrm>
              <a:off x="8129910" y="6229348"/>
              <a:ext cx="433062" cy="238125"/>
            </a:xfrm>
            <a:prstGeom prst="rect">
              <a:avLst/>
            </a:prstGeom>
            <a:solidFill>
              <a:srgbClr val="1010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41" name="직사각형 40"/>
            <p:cNvSpPr/>
            <p:nvPr/>
          </p:nvSpPr>
          <p:spPr>
            <a:xfrm>
              <a:off x="8482858" y="6229353"/>
              <a:ext cx="293340" cy="238125"/>
            </a:xfrm>
            <a:prstGeom prst="rect">
              <a:avLst/>
            </a:prstGeom>
            <a:solidFill>
              <a:srgbClr val="F0E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grpSp>
      <p:sp>
        <p:nvSpPr>
          <p:cNvPr id="2" name="오른쪽 화살표 5">
            <a:extLst>
              <a:ext uri="{FF2B5EF4-FFF2-40B4-BE49-F238E27FC236}">
                <a16:creationId xmlns:a16="http://schemas.microsoft.com/office/drawing/2014/main" id="{21BCA309-3A58-3887-D87E-487914968FDC}"/>
              </a:ext>
            </a:extLst>
          </p:cNvPr>
          <p:cNvSpPr/>
          <p:nvPr/>
        </p:nvSpPr>
        <p:spPr>
          <a:xfrm>
            <a:off x="5070833" y="3333733"/>
            <a:ext cx="342196" cy="211200"/>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p>
        </p:txBody>
      </p:sp>
      <p:sp>
        <p:nvSpPr>
          <p:cNvPr id="3" name="직사각형 2">
            <a:extLst>
              <a:ext uri="{FF2B5EF4-FFF2-40B4-BE49-F238E27FC236}">
                <a16:creationId xmlns:a16="http://schemas.microsoft.com/office/drawing/2014/main" id="{773A0D35-22F1-00CC-B02B-4F1BA0C2FE0B}"/>
              </a:ext>
            </a:extLst>
          </p:cNvPr>
          <p:cNvSpPr/>
          <p:nvPr/>
        </p:nvSpPr>
        <p:spPr>
          <a:xfrm>
            <a:off x="4172687" y="1873445"/>
            <a:ext cx="883759" cy="3441963"/>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1" dirty="0">
              <a:solidFill>
                <a:schemeClr val="tx1"/>
              </a:solidFill>
              <a:latin typeface="Arial Narrow" panose="020B0606020202030204" pitchFamily="34" charset="0"/>
              <a:ea typeface="LG스마트체 Regular" panose="020B0600000101010101" pitchFamily="50" charset="-127"/>
            </a:endParaRPr>
          </a:p>
        </p:txBody>
      </p:sp>
      <p:pic>
        <p:nvPicPr>
          <p:cNvPr id="7" name="Picture 2" descr="Human Figure Clipart | Free Download Clip Art | Free Clip Art | on ... -  ClipArt Best - ClipArt Best">
            <a:extLst>
              <a:ext uri="{FF2B5EF4-FFF2-40B4-BE49-F238E27FC236}">
                <a16:creationId xmlns:a16="http://schemas.microsoft.com/office/drawing/2014/main" id="{F7AFD212-3B3D-FFC1-A041-4D1D1E6D482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07745" y="2292802"/>
            <a:ext cx="242972" cy="78240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uman Figure Clipart | Free Download Clip Art | Free Clip Art | on ... -  ClipArt Best - ClipArt Best">
            <a:extLst>
              <a:ext uri="{FF2B5EF4-FFF2-40B4-BE49-F238E27FC236}">
                <a16:creationId xmlns:a16="http://schemas.microsoft.com/office/drawing/2014/main" id="{103A7651-3116-8E09-C7DC-4C46A9A25BD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358" y="3324380"/>
            <a:ext cx="242972" cy="78240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uman Figure Clipart | Free Download Clip Art | Free Clip Art | on ... -  ClipArt Best - ClipArt Best">
            <a:extLst>
              <a:ext uri="{FF2B5EF4-FFF2-40B4-BE49-F238E27FC236}">
                <a16:creationId xmlns:a16="http://schemas.microsoft.com/office/drawing/2014/main" id="{09820725-4BFE-3B9B-E3C9-62FB4573AA7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02398" y="4390558"/>
            <a:ext cx="242972" cy="78240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Shopping support online free vector icons designed by Freepik | Computer  icon, Vector icon design, Icon">
            <a:extLst>
              <a:ext uri="{FF2B5EF4-FFF2-40B4-BE49-F238E27FC236}">
                <a16:creationId xmlns:a16="http://schemas.microsoft.com/office/drawing/2014/main" id="{DDABB421-F83B-E287-06DE-25CBE14F11E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61491" y="3161668"/>
            <a:ext cx="555330" cy="555330"/>
          </a:xfrm>
          <a:prstGeom prst="rect">
            <a:avLst/>
          </a:prstGeom>
          <a:noFill/>
          <a:extLst>
            <a:ext uri="{909E8E84-426E-40DD-AFC4-6F175D3DCCD1}">
              <a14:hiddenFill xmlns:a14="http://schemas.microsoft.com/office/drawing/2010/main">
                <a:solidFill>
                  <a:srgbClr val="FFFFFF"/>
                </a:solidFill>
              </a14:hiddenFill>
            </a:ext>
          </a:extLst>
        </p:spPr>
      </p:pic>
      <p:sp>
        <p:nvSpPr>
          <p:cNvPr id="14" name="직사각형 13">
            <a:extLst>
              <a:ext uri="{FF2B5EF4-FFF2-40B4-BE49-F238E27FC236}">
                <a16:creationId xmlns:a16="http://schemas.microsoft.com/office/drawing/2014/main" id="{96303D94-32F9-390D-C620-D6A3FD775412}"/>
              </a:ext>
            </a:extLst>
          </p:cNvPr>
          <p:cNvSpPr/>
          <p:nvPr/>
        </p:nvSpPr>
        <p:spPr>
          <a:xfrm>
            <a:off x="5580491" y="3682285"/>
            <a:ext cx="842023" cy="200055"/>
          </a:xfrm>
          <a:prstGeom prst="rect">
            <a:avLst/>
          </a:prstGeom>
        </p:spPr>
        <p:txBody>
          <a:bodyPr wrap="square">
            <a:spAutoFit/>
          </a:bodyPr>
          <a:lstStyle/>
          <a:p>
            <a:r>
              <a:rPr lang="en-US" altLang="ko-KR" sz="700" b="1" dirty="0">
                <a:solidFill>
                  <a:srgbClr val="C00000"/>
                </a:solidFill>
                <a:latin typeface="Arial Narrow" panose="020B0606020202030204" pitchFamily="34" charset="0"/>
                <a:ea typeface="LG스마트체 Regular" panose="020B0600000101010101" pitchFamily="50" charset="-127"/>
              </a:rPr>
              <a:t>MQL Manager</a:t>
            </a:r>
            <a:endParaRPr lang="ko-KR" altLang="en-US" sz="700" b="1" dirty="0">
              <a:solidFill>
                <a:srgbClr val="C00000"/>
              </a:solidFill>
              <a:latin typeface="Arial Narrow" panose="020B0606020202030204" pitchFamily="34" charset="0"/>
              <a:ea typeface="LG스마트체 Regular" panose="020B0600000101010101" pitchFamily="50" charset="-127"/>
            </a:endParaRPr>
          </a:p>
        </p:txBody>
      </p:sp>
      <p:sp>
        <p:nvSpPr>
          <p:cNvPr id="15" name="오른쪽 화살표 18">
            <a:extLst>
              <a:ext uri="{FF2B5EF4-FFF2-40B4-BE49-F238E27FC236}">
                <a16:creationId xmlns:a16="http://schemas.microsoft.com/office/drawing/2014/main" id="{CAF7FB0A-C382-0F37-6881-C35FFCE81298}"/>
              </a:ext>
            </a:extLst>
          </p:cNvPr>
          <p:cNvSpPr/>
          <p:nvPr/>
        </p:nvSpPr>
        <p:spPr>
          <a:xfrm>
            <a:off x="6440941" y="3373208"/>
            <a:ext cx="342196" cy="211200"/>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p>
        </p:txBody>
      </p:sp>
      <p:sp>
        <p:nvSpPr>
          <p:cNvPr id="16" name="직사각형 15">
            <a:extLst>
              <a:ext uri="{FF2B5EF4-FFF2-40B4-BE49-F238E27FC236}">
                <a16:creationId xmlns:a16="http://schemas.microsoft.com/office/drawing/2014/main" id="{6DB54DCA-C935-47ED-535D-D8A445F97343}"/>
              </a:ext>
            </a:extLst>
          </p:cNvPr>
          <p:cNvSpPr/>
          <p:nvPr/>
        </p:nvSpPr>
        <p:spPr>
          <a:xfrm>
            <a:off x="7742152" y="4049059"/>
            <a:ext cx="996850" cy="200055"/>
          </a:xfrm>
          <a:prstGeom prst="rect">
            <a:avLst/>
          </a:prstGeom>
        </p:spPr>
        <p:txBody>
          <a:bodyPr wrap="square">
            <a:spAutoFit/>
          </a:bodyPr>
          <a:lstStyle/>
          <a:p>
            <a:r>
              <a:rPr lang="en-US" altLang="ko-KR" sz="700" b="1" dirty="0">
                <a:solidFill>
                  <a:srgbClr val="C00000"/>
                </a:solidFill>
                <a:latin typeface="Arial Narrow" panose="020B0606020202030204" pitchFamily="34" charset="0"/>
                <a:ea typeface="LG스마트체 Regular" panose="020B0600000101010101" pitchFamily="50" charset="-127"/>
              </a:rPr>
              <a:t>Sales Ownership</a:t>
            </a:r>
            <a:endParaRPr lang="ko-KR" altLang="en-US" sz="700" b="1" dirty="0">
              <a:solidFill>
                <a:srgbClr val="C00000"/>
              </a:solidFill>
              <a:latin typeface="Arial Narrow" panose="020B0606020202030204" pitchFamily="34" charset="0"/>
              <a:ea typeface="LG스마트체 Regular" panose="020B0600000101010101" pitchFamily="50" charset="-127"/>
            </a:endParaRPr>
          </a:p>
        </p:txBody>
      </p:sp>
      <p:sp>
        <p:nvSpPr>
          <p:cNvPr id="17" name="직사각형 16">
            <a:extLst>
              <a:ext uri="{FF2B5EF4-FFF2-40B4-BE49-F238E27FC236}">
                <a16:creationId xmlns:a16="http://schemas.microsoft.com/office/drawing/2014/main" id="{DFAD9116-C4B9-3F69-DB12-2A02051665DF}"/>
              </a:ext>
            </a:extLst>
          </p:cNvPr>
          <p:cNvSpPr/>
          <p:nvPr/>
        </p:nvSpPr>
        <p:spPr>
          <a:xfrm>
            <a:off x="7742152" y="5137360"/>
            <a:ext cx="996850" cy="200055"/>
          </a:xfrm>
          <a:prstGeom prst="rect">
            <a:avLst/>
          </a:prstGeom>
        </p:spPr>
        <p:txBody>
          <a:bodyPr wrap="square">
            <a:spAutoFit/>
          </a:bodyPr>
          <a:lstStyle/>
          <a:p>
            <a:r>
              <a:rPr lang="en-US" altLang="ko-KR" sz="700" b="1" dirty="0">
                <a:solidFill>
                  <a:srgbClr val="C00000"/>
                </a:solidFill>
                <a:latin typeface="Arial Narrow" panose="020B0606020202030204" pitchFamily="34" charset="0"/>
                <a:ea typeface="LG스마트체 Regular" panose="020B0600000101010101" pitchFamily="50" charset="-127"/>
              </a:rPr>
              <a:t>Sales Ownership</a:t>
            </a:r>
            <a:endParaRPr lang="ko-KR" altLang="en-US" sz="700" b="1" dirty="0">
              <a:solidFill>
                <a:srgbClr val="C00000"/>
              </a:solidFill>
              <a:latin typeface="Arial Narrow" panose="020B0606020202030204" pitchFamily="34" charset="0"/>
              <a:ea typeface="LG스마트체 Regular" panose="020B0600000101010101" pitchFamily="50" charset="-127"/>
            </a:endParaRPr>
          </a:p>
        </p:txBody>
      </p:sp>
      <p:cxnSp>
        <p:nvCxnSpPr>
          <p:cNvPr id="18" name="직선 연결선 17">
            <a:extLst>
              <a:ext uri="{FF2B5EF4-FFF2-40B4-BE49-F238E27FC236}">
                <a16:creationId xmlns:a16="http://schemas.microsoft.com/office/drawing/2014/main" id="{95C84903-2E83-A0A1-9D1B-C148E05FA6BC}"/>
              </a:ext>
            </a:extLst>
          </p:cNvPr>
          <p:cNvCxnSpPr>
            <a:stCxn id="15" idx="3"/>
            <a:endCxn id="7" idx="1"/>
          </p:cNvCxnSpPr>
          <p:nvPr/>
        </p:nvCxnSpPr>
        <p:spPr>
          <a:xfrm flipV="1">
            <a:off x="6783137" y="2684004"/>
            <a:ext cx="724608" cy="794805"/>
          </a:xfrm>
          <a:prstGeom prst="line">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A6AC4432-9B7F-E9D7-6E07-C7309A504593}"/>
              </a:ext>
            </a:extLst>
          </p:cNvPr>
          <p:cNvCxnSpPr>
            <a:stCxn id="15" idx="3"/>
            <a:endCxn id="11" idx="1"/>
          </p:cNvCxnSpPr>
          <p:nvPr/>
        </p:nvCxnSpPr>
        <p:spPr>
          <a:xfrm>
            <a:off x="6783137" y="3478808"/>
            <a:ext cx="703221" cy="236773"/>
          </a:xfrm>
          <a:prstGeom prst="line">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FC8D56CF-B563-8862-CB0D-DC60D7433162}"/>
              </a:ext>
            </a:extLst>
          </p:cNvPr>
          <p:cNvCxnSpPr>
            <a:stCxn id="15" idx="3"/>
            <a:endCxn id="12" idx="1"/>
          </p:cNvCxnSpPr>
          <p:nvPr/>
        </p:nvCxnSpPr>
        <p:spPr>
          <a:xfrm>
            <a:off x="6783137" y="3478808"/>
            <a:ext cx="719261" cy="1302951"/>
          </a:xfrm>
          <a:prstGeom prst="line">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DD7FF3FC-8F09-A9A5-BFCF-E9AD09EC6AD3}"/>
              </a:ext>
            </a:extLst>
          </p:cNvPr>
          <p:cNvSpPr/>
          <p:nvPr/>
        </p:nvSpPr>
        <p:spPr>
          <a:xfrm>
            <a:off x="9710629" y="2236304"/>
            <a:ext cx="808321" cy="422400"/>
          </a:xfrm>
          <a:prstGeom prst="rect">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latin typeface="Arial Narrow" panose="020B0606020202030204" pitchFamily="34" charset="0"/>
                <a:ea typeface="LG스마트체 Regular" panose="020B0600000101010101" pitchFamily="50" charset="-127"/>
              </a:rPr>
              <a:t>Converted (Opportunity)</a:t>
            </a:r>
            <a:endParaRPr lang="ko-KR" altLang="en-US" sz="800" b="1" dirty="0">
              <a:solidFill>
                <a:schemeClr val="tx1"/>
              </a:solidFill>
              <a:latin typeface="Arial Narrow" panose="020B0606020202030204" pitchFamily="34" charset="0"/>
              <a:ea typeface="LG스마트체 Regular" panose="020B0600000101010101" pitchFamily="50" charset="-127"/>
            </a:endParaRPr>
          </a:p>
        </p:txBody>
      </p:sp>
      <p:sp>
        <p:nvSpPr>
          <p:cNvPr id="23" name="직사각형 22">
            <a:extLst>
              <a:ext uri="{FF2B5EF4-FFF2-40B4-BE49-F238E27FC236}">
                <a16:creationId xmlns:a16="http://schemas.microsoft.com/office/drawing/2014/main" id="{FE5759AB-D0A9-A777-9D80-A6E3A026BD47}"/>
              </a:ext>
            </a:extLst>
          </p:cNvPr>
          <p:cNvSpPr/>
          <p:nvPr/>
        </p:nvSpPr>
        <p:spPr>
          <a:xfrm>
            <a:off x="10996485" y="2186842"/>
            <a:ext cx="808321" cy="422400"/>
          </a:xfrm>
          <a:prstGeom prst="rect">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latin typeface="Arial Narrow" panose="020B0606020202030204" pitchFamily="34" charset="0"/>
                <a:ea typeface="LG스마트체 Regular" panose="020B0600000101010101" pitchFamily="50" charset="-127"/>
              </a:rPr>
              <a:t>Award /</a:t>
            </a:r>
            <a:br>
              <a:rPr lang="en-US" altLang="ko-KR" sz="800" b="1" dirty="0">
                <a:solidFill>
                  <a:schemeClr val="tx1"/>
                </a:solidFill>
                <a:latin typeface="Arial Narrow" panose="020B0606020202030204" pitchFamily="34" charset="0"/>
                <a:ea typeface="LG스마트체 Regular" panose="020B0600000101010101" pitchFamily="50" charset="-127"/>
              </a:rPr>
            </a:br>
            <a:r>
              <a:rPr lang="en-US" altLang="ko-KR" sz="800" b="1" dirty="0">
                <a:solidFill>
                  <a:schemeClr val="tx1"/>
                </a:solidFill>
                <a:latin typeface="Arial Narrow" panose="020B0606020202030204" pitchFamily="34" charset="0"/>
                <a:ea typeface="LG스마트체 Regular" panose="020B0600000101010101" pitchFamily="50" charset="-127"/>
              </a:rPr>
              <a:t>Revenue</a:t>
            </a:r>
            <a:endParaRPr lang="ko-KR" altLang="en-US" sz="800" b="1">
              <a:solidFill>
                <a:schemeClr val="tx1"/>
              </a:solidFill>
              <a:latin typeface="Arial Narrow" panose="020B0606020202030204" pitchFamily="34" charset="0"/>
              <a:ea typeface="LG스마트체 Regular" panose="020B0600000101010101" pitchFamily="50" charset="-127"/>
            </a:endParaRPr>
          </a:p>
        </p:txBody>
      </p:sp>
      <p:sp>
        <p:nvSpPr>
          <p:cNvPr id="24" name="오른쪽 화살표 27">
            <a:extLst>
              <a:ext uri="{FF2B5EF4-FFF2-40B4-BE49-F238E27FC236}">
                <a16:creationId xmlns:a16="http://schemas.microsoft.com/office/drawing/2014/main" id="{4DCA08C5-DCC3-0BA9-1F6E-99491F1C4CAE}"/>
              </a:ext>
            </a:extLst>
          </p:cNvPr>
          <p:cNvSpPr/>
          <p:nvPr/>
        </p:nvSpPr>
        <p:spPr>
          <a:xfrm>
            <a:off x="10590550" y="2282111"/>
            <a:ext cx="342196" cy="211200"/>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p>
        </p:txBody>
      </p:sp>
      <p:sp>
        <p:nvSpPr>
          <p:cNvPr id="25" name="직사각형 24">
            <a:extLst>
              <a:ext uri="{FF2B5EF4-FFF2-40B4-BE49-F238E27FC236}">
                <a16:creationId xmlns:a16="http://schemas.microsoft.com/office/drawing/2014/main" id="{E3EC0281-140C-A02B-934B-C4441312D890}"/>
              </a:ext>
            </a:extLst>
          </p:cNvPr>
          <p:cNvSpPr/>
          <p:nvPr/>
        </p:nvSpPr>
        <p:spPr>
          <a:xfrm>
            <a:off x="9704103" y="2762389"/>
            <a:ext cx="808321" cy="326559"/>
          </a:xfrm>
          <a:prstGeom prst="rect">
            <a:avLst/>
          </a:prstGeom>
          <a:solidFill>
            <a:schemeClr val="bg1">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b="1" dirty="0">
                <a:solidFill>
                  <a:schemeClr val="tx1"/>
                </a:solidFill>
                <a:latin typeface="Arial Narrow" panose="020B0606020202030204" pitchFamily="34" charset="0"/>
                <a:ea typeface="LG스마트체 Regular" panose="020B0600000101010101" pitchFamily="50" charset="-127"/>
              </a:rPr>
              <a:t>Closed Not</a:t>
            </a:r>
            <a:br>
              <a:rPr lang="en-US" altLang="ko-KR" sz="700" b="1" dirty="0">
                <a:solidFill>
                  <a:schemeClr val="tx1"/>
                </a:solidFill>
                <a:latin typeface="Arial Narrow" panose="020B0606020202030204" pitchFamily="34" charset="0"/>
                <a:ea typeface="LG스마트체 Regular" panose="020B0600000101010101" pitchFamily="50" charset="-127"/>
              </a:rPr>
            </a:br>
            <a:r>
              <a:rPr lang="en-US" altLang="ko-KR" sz="700" b="1" dirty="0">
                <a:solidFill>
                  <a:schemeClr val="tx1"/>
                </a:solidFill>
                <a:latin typeface="Arial Narrow" panose="020B0606020202030204" pitchFamily="34" charset="0"/>
                <a:ea typeface="LG스마트체 Regular" panose="020B0600000101010101" pitchFamily="50" charset="-127"/>
              </a:rPr>
              <a:t>Converted</a:t>
            </a:r>
            <a:endParaRPr lang="ko-KR" altLang="en-US" sz="700" b="1" dirty="0">
              <a:solidFill>
                <a:schemeClr val="tx1"/>
              </a:solidFill>
              <a:latin typeface="Arial Narrow" panose="020B0606020202030204" pitchFamily="34" charset="0"/>
              <a:ea typeface="LG스마트체 Regular" panose="020B0600000101010101" pitchFamily="50" charset="-127"/>
            </a:endParaRPr>
          </a:p>
        </p:txBody>
      </p:sp>
      <p:cxnSp>
        <p:nvCxnSpPr>
          <p:cNvPr id="26" name="직선 연결선 25">
            <a:extLst>
              <a:ext uri="{FF2B5EF4-FFF2-40B4-BE49-F238E27FC236}">
                <a16:creationId xmlns:a16="http://schemas.microsoft.com/office/drawing/2014/main" id="{034F9124-FADE-8788-2485-E1ADB4F397CB}"/>
              </a:ext>
            </a:extLst>
          </p:cNvPr>
          <p:cNvCxnSpPr>
            <a:stCxn id="70" idx="3"/>
            <a:endCxn id="21" idx="1"/>
          </p:cNvCxnSpPr>
          <p:nvPr/>
        </p:nvCxnSpPr>
        <p:spPr>
          <a:xfrm flipV="1">
            <a:off x="9082096" y="2447504"/>
            <a:ext cx="628533" cy="235265"/>
          </a:xfrm>
          <a:prstGeom prst="line">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772B2AC9-58A7-6D1B-A424-45A41170779D}"/>
              </a:ext>
            </a:extLst>
          </p:cNvPr>
          <p:cNvCxnSpPr>
            <a:stCxn id="70" idx="3"/>
            <a:endCxn id="25" idx="1"/>
          </p:cNvCxnSpPr>
          <p:nvPr/>
        </p:nvCxnSpPr>
        <p:spPr>
          <a:xfrm>
            <a:off x="9082096" y="2682768"/>
            <a:ext cx="622007" cy="242900"/>
          </a:xfrm>
          <a:prstGeom prst="line">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7E3A8F84-688D-28EB-06A1-AFC4B5BCBE7E}"/>
              </a:ext>
            </a:extLst>
          </p:cNvPr>
          <p:cNvSpPr/>
          <p:nvPr/>
        </p:nvSpPr>
        <p:spPr>
          <a:xfrm>
            <a:off x="9689242" y="3318054"/>
            <a:ext cx="808321" cy="422400"/>
          </a:xfrm>
          <a:prstGeom prst="rect">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latin typeface="Arial Narrow" panose="020B0606020202030204" pitchFamily="34" charset="0"/>
                <a:ea typeface="LG스마트체 Regular" panose="020B0600000101010101" pitchFamily="50" charset="-127"/>
              </a:rPr>
              <a:t>Converted (Opportunity)</a:t>
            </a:r>
            <a:endParaRPr lang="ko-KR" altLang="en-US" sz="800" b="1" dirty="0">
              <a:solidFill>
                <a:schemeClr val="tx1"/>
              </a:solidFill>
              <a:latin typeface="Arial Narrow" panose="020B0606020202030204" pitchFamily="34" charset="0"/>
              <a:ea typeface="LG스마트체 Regular" panose="020B0600000101010101" pitchFamily="50" charset="-127"/>
            </a:endParaRPr>
          </a:p>
        </p:txBody>
      </p:sp>
      <p:sp>
        <p:nvSpPr>
          <p:cNvPr id="29" name="직사각형 28">
            <a:extLst>
              <a:ext uri="{FF2B5EF4-FFF2-40B4-BE49-F238E27FC236}">
                <a16:creationId xmlns:a16="http://schemas.microsoft.com/office/drawing/2014/main" id="{15E83651-6125-C6C7-B80F-09C49451722A}"/>
              </a:ext>
            </a:extLst>
          </p:cNvPr>
          <p:cNvSpPr/>
          <p:nvPr/>
        </p:nvSpPr>
        <p:spPr>
          <a:xfrm>
            <a:off x="9682715" y="3800032"/>
            <a:ext cx="808321" cy="326559"/>
          </a:xfrm>
          <a:prstGeom prst="rect">
            <a:avLst/>
          </a:prstGeom>
          <a:solidFill>
            <a:schemeClr val="bg1">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b="1" dirty="0">
                <a:solidFill>
                  <a:schemeClr val="tx1"/>
                </a:solidFill>
                <a:latin typeface="Arial Narrow" panose="020B0606020202030204" pitchFamily="34" charset="0"/>
                <a:ea typeface="LG스마트체 Regular" panose="020B0600000101010101" pitchFamily="50" charset="-127"/>
              </a:rPr>
              <a:t>Closed Not</a:t>
            </a:r>
            <a:br>
              <a:rPr lang="en-US" altLang="ko-KR" sz="700" b="1" dirty="0">
                <a:solidFill>
                  <a:schemeClr val="tx1"/>
                </a:solidFill>
                <a:latin typeface="Arial Narrow" panose="020B0606020202030204" pitchFamily="34" charset="0"/>
                <a:ea typeface="LG스마트체 Regular" panose="020B0600000101010101" pitchFamily="50" charset="-127"/>
              </a:rPr>
            </a:br>
            <a:r>
              <a:rPr lang="en-US" altLang="ko-KR" sz="700" b="1" dirty="0">
                <a:solidFill>
                  <a:schemeClr val="tx1"/>
                </a:solidFill>
                <a:latin typeface="Arial Narrow" panose="020B0606020202030204" pitchFamily="34" charset="0"/>
                <a:ea typeface="LG스마트체 Regular" panose="020B0600000101010101" pitchFamily="50" charset="-127"/>
              </a:rPr>
              <a:t>Converted</a:t>
            </a:r>
            <a:endParaRPr lang="ko-KR" altLang="en-US" sz="700" b="1" dirty="0">
              <a:solidFill>
                <a:schemeClr val="tx1"/>
              </a:solidFill>
              <a:latin typeface="Arial Narrow" panose="020B0606020202030204" pitchFamily="34" charset="0"/>
              <a:ea typeface="LG스마트체 Regular" panose="020B0600000101010101" pitchFamily="50" charset="-127"/>
            </a:endParaRPr>
          </a:p>
        </p:txBody>
      </p:sp>
      <p:cxnSp>
        <p:nvCxnSpPr>
          <p:cNvPr id="30" name="직선 연결선 29">
            <a:extLst>
              <a:ext uri="{FF2B5EF4-FFF2-40B4-BE49-F238E27FC236}">
                <a16:creationId xmlns:a16="http://schemas.microsoft.com/office/drawing/2014/main" id="{0443916C-33D5-500F-2407-48017FFECE62}"/>
              </a:ext>
            </a:extLst>
          </p:cNvPr>
          <p:cNvCxnSpPr>
            <a:stCxn id="72" idx="3"/>
            <a:endCxn id="28" idx="1"/>
          </p:cNvCxnSpPr>
          <p:nvPr/>
        </p:nvCxnSpPr>
        <p:spPr>
          <a:xfrm flipV="1">
            <a:off x="9082096" y="3529254"/>
            <a:ext cx="607146" cy="192667"/>
          </a:xfrm>
          <a:prstGeom prst="line">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7BD31FE1-F97A-5CD8-61D9-5CD2822E1745}"/>
              </a:ext>
            </a:extLst>
          </p:cNvPr>
          <p:cNvCxnSpPr>
            <a:stCxn id="72" idx="3"/>
            <a:endCxn id="29" idx="1"/>
          </p:cNvCxnSpPr>
          <p:nvPr/>
        </p:nvCxnSpPr>
        <p:spPr>
          <a:xfrm>
            <a:off x="9082096" y="3721920"/>
            <a:ext cx="600619" cy="241392"/>
          </a:xfrm>
          <a:prstGeom prst="line">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직사각형 31">
            <a:extLst>
              <a:ext uri="{FF2B5EF4-FFF2-40B4-BE49-F238E27FC236}">
                <a16:creationId xmlns:a16="http://schemas.microsoft.com/office/drawing/2014/main" id="{2447B8B3-6C12-D644-DDE8-EBD857C7493D}"/>
              </a:ext>
            </a:extLst>
          </p:cNvPr>
          <p:cNvSpPr/>
          <p:nvPr/>
        </p:nvSpPr>
        <p:spPr>
          <a:xfrm>
            <a:off x="9681443" y="4394812"/>
            <a:ext cx="808321" cy="422400"/>
          </a:xfrm>
          <a:prstGeom prst="rect">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latin typeface="Arial Narrow" panose="020B0606020202030204" pitchFamily="34" charset="0"/>
                <a:ea typeface="LG스마트체 Regular" panose="020B0600000101010101" pitchFamily="50" charset="-127"/>
              </a:rPr>
              <a:t>Converted (Opportunity)</a:t>
            </a:r>
            <a:endParaRPr lang="ko-KR" altLang="en-US" sz="800" b="1" dirty="0">
              <a:solidFill>
                <a:schemeClr val="tx1"/>
              </a:solidFill>
              <a:latin typeface="Arial Narrow" panose="020B0606020202030204" pitchFamily="34" charset="0"/>
              <a:ea typeface="LG스마트체 Regular" panose="020B0600000101010101" pitchFamily="50" charset="-127"/>
            </a:endParaRPr>
          </a:p>
        </p:txBody>
      </p:sp>
      <p:sp>
        <p:nvSpPr>
          <p:cNvPr id="33" name="직사각형 32">
            <a:extLst>
              <a:ext uri="{FF2B5EF4-FFF2-40B4-BE49-F238E27FC236}">
                <a16:creationId xmlns:a16="http://schemas.microsoft.com/office/drawing/2014/main" id="{EF8BCD7A-87D0-5897-64EF-5591170EECCB}"/>
              </a:ext>
            </a:extLst>
          </p:cNvPr>
          <p:cNvSpPr/>
          <p:nvPr/>
        </p:nvSpPr>
        <p:spPr>
          <a:xfrm>
            <a:off x="10967298" y="4400308"/>
            <a:ext cx="808321" cy="422400"/>
          </a:xfrm>
          <a:prstGeom prst="rect">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latin typeface="Arial Narrow" panose="020B0606020202030204" pitchFamily="34" charset="0"/>
                <a:ea typeface="LG스마트체 Regular" panose="020B0600000101010101" pitchFamily="50" charset="-127"/>
              </a:rPr>
              <a:t>Award /</a:t>
            </a:r>
            <a:br>
              <a:rPr lang="en-US" altLang="ko-KR" sz="800" b="1" dirty="0">
                <a:solidFill>
                  <a:schemeClr val="tx1"/>
                </a:solidFill>
                <a:latin typeface="Arial Narrow" panose="020B0606020202030204" pitchFamily="34" charset="0"/>
                <a:ea typeface="LG스마트체 Regular" panose="020B0600000101010101" pitchFamily="50" charset="-127"/>
              </a:rPr>
            </a:br>
            <a:r>
              <a:rPr lang="en-US" altLang="ko-KR" sz="800" b="1" dirty="0">
                <a:solidFill>
                  <a:schemeClr val="tx1"/>
                </a:solidFill>
                <a:latin typeface="Arial Narrow" panose="020B0606020202030204" pitchFamily="34" charset="0"/>
                <a:ea typeface="LG스마트체 Regular" panose="020B0600000101010101" pitchFamily="50" charset="-127"/>
              </a:rPr>
              <a:t>Revenue</a:t>
            </a:r>
            <a:endParaRPr lang="ko-KR" altLang="en-US" sz="800" b="1">
              <a:solidFill>
                <a:schemeClr val="tx1"/>
              </a:solidFill>
              <a:latin typeface="Arial Narrow" panose="020B0606020202030204" pitchFamily="34" charset="0"/>
              <a:ea typeface="LG스마트체 Regular" panose="020B0600000101010101" pitchFamily="50" charset="-127"/>
            </a:endParaRPr>
          </a:p>
        </p:txBody>
      </p:sp>
      <p:sp>
        <p:nvSpPr>
          <p:cNvPr id="34" name="오른쪽 화살표 41">
            <a:extLst>
              <a:ext uri="{FF2B5EF4-FFF2-40B4-BE49-F238E27FC236}">
                <a16:creationId xmlns:a16="http://schemas.microsoft.com/office/drawing/2014/main" id="{EE27C53B-D4F0-9406-9667-EC53B8D50EFC}"/>
              </a:ext>
            </a:extLst>
          </p:cNvPr>
          <p:cNvSpPr/>
          <p:nvPr/>
        </p:nvSpPr>
        <p:spPr>
          <a:xfrm>
            <a:off x="10561363" y="4495577"/>
            <a:ext cx="342196" cy="211200"/>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p>
        </p:txBody>
      </p:sp>
      <p:sp>
        <p:nvSpPr>
          <p:cNvPr id="35" name="직사각형 34">
            <a:extLst>
              <a:ext uri="{FF2B5EF4-FFF2-40B4-BE49-F238E27FC236}">
                <a16:creationId xmlns:a16="http://schemas.microsoft.com/office/drawing/2014/main" id="{45D1023B-88BC-0F83-74B9-AC23E9FD62D7}"/>
              </a:ext>
            </a:extLst>
          </p:cNvPr>
          <p:cNvSpPr/>
          <p:nvPr/>
        </p:nvSpPr>
        <p:spPr>
          <a:xfrm>
            <a:off x="9674916" y="4876791"/>
            <a:ext cx="808321" cy="326559"/>
          </a:xfrm>
          <a:prstGeom prst="rect">
            <a:avLst/>
          </a:prstGeom>
          <a:solidFill>
            <a:schemeClr val="bg1">
              <a:lumMod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b="1" dirty="0">
                <a:solidFill>
                  <a:schemeClr val="tx1"/>
                </a:solidFill>
                <a:latin typeface="Arial Narrow" panose="020B0606020202030204" pitchFamily="34" charset="0"/>
                <a:ea typeface="LG스마트체 Regular" panose="020B0600000101010101" pitchFamily="50" charset="-127"/>
              </a:rPr>
              <a:t>Closed Not</a:t>
            </a:r>
            <a:br>
              <a:rPr lang="en-US" altLang="ko-KR" sz="700" b="1" dirty="0">
                <a:solidFill>
                  <a:schemeClr val="tx1"/>
                </a:solidFill>
                <a:latin typeface="Arial Narrow" panose="020B0606020202030204" pitchFamily="34" charset="0"/>
                <a:ea typeface="LG스마트체 Regular" panose="020B0600000101010101" pitchFamily="50" charset="-127"/>
              </a:rPr>
            </a:br>
            <a:r>
              <a:rPr lang="en-US" altLang="ko-KR" sz="700" b="1" dirty="0">
                <a:solidFill>
                  <a:schemeClr val="tx1"/>
                </a:solidFill>
                <a:latin typeface="Arial Narrow" panose="020B0606020202030204" pitchFamily="34" charset="0"/>
                <a:ea typeface="LG스마트체 Regular" panose="020B0600000101010101" pitchFamily="50" charset="-127"/>
              </a:rPr>
              <a:t>Converted</a:t>
            </a:r>
            <a:endParaRPr lang="ko-KR" altLang="en-US" sz="700" b="1" dirty="0">
              <a:solidFill>
                <a:schemeClr val="tx1"/>
              </a:solidFill>
              <a:latin typeface="Arial Narrow" panose="020B0606020202030204" pitchFamily="34" charset="0"/>
              <a:ea typeface="LG스마트체 Regular" panose="020B0600000101010101" pitchFamily="50" charset="-127"/>
            </a:endParaRPr>
          </a:p>
        </p:txBody>
      </p:sp>
      <p:cxnSp>
        <p:nvCxnSpPr>
          <p:cNvPr id="42" name="직선 연결선 41">
            <a:extLst>
              <a:ext uri="{FF2B5EF4-FFF2-40B4-BE49-F238E27FC236}">
                <a16:creationId xmlns:a16="http://schemas.microsoft.com/office/drawing/2014/main" id="{0C6AC5BD-94E6-3F2E-F997-C88CAC947875}"/>
              </a:ext>
            </a:extLst>
          </p:cNvPr>
          <p:cNvCxnSpPr>
            <a:stCxn id="74" idx="3"/>
            <a:endCxn id="32" idx="1"/>
          </p:cNvCxnSpPr>
          <p:nvPr/>
        </p:nvCxnSpPr>
        <p:spPr>
          <a:xfrm flipV="1">
            <a:off x="9143257" y="4606012"/>
            <a:ext cx="538187" cy="170333"/>
          </a:xfrm>
          <a:prstGeom prst="line">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8CCE9FF1-2C94-E529-AB3A-388D7208700C}"/>
              </a:ext>
            </a:extLst>
          </p:cNvPr>
          <p:cNvCxnSpPr>
            <a:stCxn id="74" idx="3"/>
            <a:endCxn id="35" idx="1"/>
          </p:cNvCxnSpPr>
          <p:nvPr/>
        </p:nvCxnSpPr>
        <p:spPr>
          <a:xfrm>
            <a:off x="9143257" y="4776345"/>
            <a:ext cx="531660" cy="263725"/>
          </a:xfrm>
          <a:prstGeom prst="line">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직사각형 44">
            <a:extLst>
              <a:ext uri="{FF2B5EF4-FFF2-40B4-BE49-F238E27FC236}">
                <a16:creationId xmlns:a16="http://schemas.microsoft.com/office/drawing/2014/main" id="{CE1BF337-1E5A-A27C-6F18-A1DCF571921B}"/>
              </a:ext>
            </a:extLst>
          </p:cNvPr>
          <p:cNvSpPr/>
          <p:nvPr/>
        </p:nvSpPr>
        <p:spPr>
          <a:xfrm>
            <a:off x="7398866" y="2719961"/>
            <a:ext cx="477996" cy="184575"/>
          </a:xfrm>
          <a:prstGeom prst="rect">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latin typeface="Arial Narrow" panose="020B0606020202030204" pitchFamily="34" charset="0"/>
                <a:ea typeface="LG스마트체 Regular" panose="020B0600000101010101" pitchFamily="50" charset="-127"/>
              </a:rPr>
              <a:t>MQL 1</a:t>
            </a:r>
            <a:endParaRPr lang="ko-KR" altLang="en-US" sz="800" b="1" dirty="0">
              <a:solidFill>
                <a:schemeClr val="tx1"/>
              </a:solidFill>
              <a:latin typeface="Arial Narrow" panose="020B0606020202030204" pitchFamily="34" charset="0"/>
              <a:ea typeface="LG스마트체 Regular" panose="020B0600000101010101" pitchFamily="50" charset="-127"/>
            </a:endParaRPr>
          </a:p>
        </p:txBody>
      </p:sp>
      <p:sp>
        <p:nvSpPr>
          <p:cNvPr id="46" name="직사각형 45">
            <a:extLst>
              <a:ext uri="{FF2B5EF4-FFF2-40B4-BE49-F238E27FC236}">
                <a16:creationId xmlns:a16="http://schemas.microsoft.com/office/drawing/2014/main" id="{74CC1998-BF74-4D44-9630-5FD1983CD72A}"/>
              </a:ext>
            </a:extLst>
          </p:cNvPr>
          <p:cNvSpPr/>
          <p:nvPr/>
        </p:nvSpPr>
        <p:spPr>
          <a:xfrm>
            <a:off x="7380534" y="3735171"/>
            <a:ext cx="477996" cy="184575"/>
          </a:xfrm>
          <a:prstGeom prst="rect">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latin typeface="Arial Narrow" panose="020B0606020202030204" pitchFamily="34" charset="0"/>
                <a:ea typeface="LG스마트체 Regular" panose="020B0600000101010101" pitchFamily="50" charset="-127"/>
              </a:rPr>
              <a:t>MQL 2</a:t>
            </a:r>
            <a:endParaRPr lang="ko-KR" altLang="en-US" sz="800" b="1">
              <a:solidFill>
                <a:schemeClr val="tx1"/>
              </a:solidFill>
              <a:latin typeface="Arial Narrow" panose="020B0606020202030204" pitchFamily="34" charset="0"/>
              <a:ea typeface="LG스마트체 Regular" panose="020B0600000101010101" pitchFamily="50" charset="-127"/>
            </a:endParaRPr>
          </a:p>
        </p:txBody>
      </p:sp>
      <p:sp>
        <p:nvSpPr>
          <p:cNvPr id="47" name="직사각형 46">
            <a:extLst>
              <a:ext uri="{FF2B5EF4-FFF2-40B4-BE49-F238E27FC236}">
                <a16:creationId xmlns:a16="http://schemas.microsoft.com/office/drawing/2014/main" id="{06AA53AE-D86C-FF96-7508-43D55AF9499F}"/>
              </a:ext>
            </a:extLst>
          </p:cNvPr>
          <p:cNvSpPr/>
          <p:nvPr/>
        </p:nvSpPr>
        <p:spPr>
          <a:xfrm>
            <a:off x="7388348" y="4802502"/>
            <a:ext cx="477996" cy="184575"/>
          </a:xfrm>
          <a:prstGeom prst="rect">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latin typeface="Arial Narrow" panose="020B0606020202030204" pitchFamily="34" charset="0"/>
                <a:ea typeface="LG스마트체 Regular" panose="020B0600000101010101" pitchFamily="50" charset="-127"/>
              </a:rPr>
              <a:t>MQL 3</a:t>
            </a:r>
            <a:endParaRPr lang="ko-KR" altLang="en-US" sz="800" b="1">
              <a:solidFill>
                <a:schemeClr val="tx1"/>
              </a:solidFill>
              <a:latin typeface="Arial Narrow" panose="020B0606020202030204" pitchFamily="34" charset="0"/>
              <a:ea typeface="LG스마트체 Regular" panose="020B0600000101010101" pitchFamily="50" charset="-127"/>
            </a:endParaRPr>
          </a:p>
        </p:txBody>
      </p:sp>
      <p:sp>
        <p:nvSpPr>
          <p:cNvPr id="48" name="직사각형 47">
            <a:extLst>
              <a:ext uri="{FF2B5EF4-FFF2-40B4-BE49-F238E27FC236}">
                <a16:creationId xmlns:a16="http://schemas.microsoft.com/office/drawing/2014/main" id="{76144E99-9BCE-0B65-268C-E3CABF91B74F}"/>
              </a:ext>
            </a:extLst>
          </p:cNvPr>
          <p:cNvSpPr/>
          <p:nvPr/>
        </p:nvSpPr>
        <p:spPr>
          <a:xfrm>
            <a:off x="5687566" y="3905651"/>
            <a:ext cx="477996" cy="184575"/>
          </a:xfrm>
          <a:prstGeom prst="rect">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latin typeface="Arial Narrow" panose="020B0606020202030204" pitchFamily="34" charset="0"/>
                <a:ea typeface="LG스마트체 Regular" panose="020B0600000101010101" pitchFamily="50" charset="-127"/>
              </a:rPr>
              <a:t>MQL 1</a:t>
            </a:r>
            <a:endParaRPr lang="ko-KR" altLang="en-US" sz="800" b="1">
              <a:solidFill>
                <a:schemeClr val="tx1"/>
              </a:solidFill>
              <a:latin typeface="Arial Narrow" panose="020B0606020202030204" pitchFamily="34" charset="0"/>
              <a:ea typeface="LG스마트체 Regular" panose="020B0600000101010101" pitchFamily="50" charset="-127"/>
            </a:endParaRPr>
          </a:p>
        </p:txBody>
      </p:sp>
      <p:sp>
        <p:nvSpPr>
          <p:cNvPr id="49" name="직사각형 48">
            <a:extLst>
              <a:ext uri="{FF2B5EF4-FFF2-40B4-BE49-F238E27FC236}">
                <a16:creationId xmlns:a16="http://schemas.microsoft.com/office/drawing/2014/main" id="{1695777F-629F-0D10-A782-9A701ED544C1}"/>
              </a:ext>
            </a:extLst>
          </p:cNvPr>
          <p:cNvSpPr/>
          <p:nvPr/>
        </p:nvSpPr>
        <p:spPr>
          <a:xfrm>
            <a:off x="5687566" y="4124442"/>
            <a:ext cx="477996" cy="184575"/>
          </a:xfrm>
          <a:prstGeom prst="rect">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latin typeface="Arial Narrow" panose="020B0606020202030204" pitchFamily="34" charset="0"/>
                <a:ea typeface="LG스마트체 Regular" panose="020B0600000101010101" pitchFamily="50" charset="-127"/>
              </a:rPr>
              <a:t>MQL 2</a:t>
            </a:r>
            <a:endParaRPr lang="ko-KR" altLang="en-US" sz="800" b="1">
              <a:solidFill>
                <a:schemeClr val="tx1"/>
              </a:solidFill>
              <a:latin typeface="Arial Narrow" panose="020B0606020202030204" pitchFamily="34" charset="0"/>
              <a:ea typeface="LG스마트체 Regular" panose="020B0600000101010101" pitchFamily="50" charset="-127"/>
            </a:endParaRPr>
          </a:p>
        </p:txBody>
      </p:sp>
      <p:sp>
        <p:nvSpPr>
          <p:cNvPr id="50" name="직사각형 49">
            <a:extLst>
              <a:ext uri="{FF2B5EF4-FFF2-40B4-BE49-F238E27FC236}">
                <a16:creationId xmlns:a16="http://schemas.microsoft.com/office/drawing/2014/main" id="{60869D92-3AD2-BCE8-D5F8-DC0CBF82918E}"/>
              </a:ext>
            </a:extLst>
          </p:cNvPr>
          <p:cNvSpPr/>
          <p:nvPr/>
        </p:nvSpPr>
        <p:spPr>
          <a:xfrm>
            <a:off x="5683649" y="4345857"/>
            <a:ext cx="477996" cy="184575"/>
          </a:xfrm>
          <a:prstGeom prst="rect">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latin typeface="Arial Narrow" panose="020B0606020202030204" pitchFamily="34" charset="0"/>
                <a:ea typeface="LG스마트체 Regular" panose="020B0600000101010101" pitchFamily="50" charset="-127"/>
              </a:rPr>
              <a:t>MQL 3</a:t>
            </a:r>
            <a:endParaRPr lang="ko-KR" altLang="en-US" sz="800" b="1">
              <a:solidFill>
                <a:schemeClr val="tx1"/>
              </a:solidFill>
              <a:latin typeface="Arial Narrow" panose="020B0606020202030204" pitchFamily="34" charset="0"/>
              <a:ea typeface="LG스마트체 Regular" panose="020B0600000101010101" pitchFamily="50" charset="-127"/>
            </a:endParaRPr>
          </a:p>
        </p:txBody>
      </p:sp>
      <p:sp>
        <p:nvSpPr>
          <p:cNvPr id="51" name="직사각형 50">
            <a:extLst>
              <a:ext uri="{FF2B5EF4-FFF2-40B4-BE49-F238E27FC236}">
                <a16:creationId xmlns:a16="http://schemas.microsoft.com/office/drawing/2014/main" id="{31E5B767-A4B3-B5C1-206E-121DD9D51B37}"/>
              </a:ext>
            </a:extLst>
          </p:cNvPr>
          <p:cNvSpPr/>
          <p:nvPr/>
        </p:nvSpPr>
        <p:spPr>
          <a:xfrm>
            <a:off x="5109915" y="1880445"/>
            <a:ext cx="6748359" cy="3434963"/>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1" dirty="0">
              <a:solidFill>
                <a:schemeClr val="tx1"/>
              </a:solidFill>
              <a:latin typeface="Arial Narrow" panose="020B0606020202030204" pitchFamily="34" charset="0"/>
              <a:ea typeface="LG스마트체 Regular" panose="020B0600000101010101" pitchFamily="50" charset="-127"/>
            </a:endParaRPr>
          </a:p>
        </p:txBody>
      </p:sp>
      <p:sp>
        <p:nvSpPr>
          <p:cNvPr id="52" name="직사각형 51">
            <a:extLst>
              <a:ext uri="{FF2B5EF4-FFF2-40B4-BE49-F238E27FC236}">
                <a16:creationId xmlns:a16="http://schemas.microsoft.com/office/drawing/2014/main" id="{6B9491D8-646D-4E5E-0E77-14ABB2C25AFB}"/>
              </a:ext>
            </a:extLst>
          </p:cNvPr>
          <p:cNvSpPr/>
          <p:nvPr/>
        </p:nvSpPr>
        <p:spPr>
          <a:xfrm>
            <a:off x="4239038" y="2538124"/>
            <a:ext cx="754447" cy="181769"/>
          </a:xfrm>
          <a:prstGeom prst="rect">
            <a:avLst/>
          </a:prstGeom>
          <a:solidFill>
            <a:schemeClr val="bg1">
              <a:lumMod val="6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b="1" dirty="0">
                <a:solidFill>
                  <a:schemeClr val="tx1"/>
                </a:solidFill>
                <a:latin typeface="Arial Narrow" panose="020B0606020202030204" pitchFamily="34" charset="0"/>
                <a:ea typeface="LG스마트체 Regular" panose="020B0600000101010101" pitchFamily="50" charset="-127"/>
              </a:rPr>
              <a:t>Contact 1</a:t>
            </a:r>
            <a:endParaRPr lang="ko-KR" altLang="en-US" sz="700" b="1">
              <a:solidFill>
                <a:schemeClr val="tx1"/>
              </a:solidFill>
              <a:latin typeface="Arial Narrow" panose="020B0606020202030204" pitchFamily="34" charset="0"/>
              <a:ea typeface="LG스마트체 Regular" panose="020B0600000101010101" pitchFamily="50" charset="-127"/>
            </a:endParaRPr>
          </a:p>
        </p:txBody>
      </p:sp>
      <p:sp>
        <p:nvSpPr>
          <p:cNvPr id="53" name="직사각형 52">
            <a:extLst>
              <a:ext uri="{FF2B5EF4-FFF2-40B4-BE49-F238E27FC236}">
                <a16:creationId xmlns:a16="http://schemas.microsoft.com/office/drawing/2014/main" id="{BE1F4D4D-ECB8-4681-8E46-5916ACF6A59E}"/>
              </a:ext>
            </a:extLst>
          </p:cNvPr>
          <p:cNvSpPr/>
          <p:nvPr/>
        </p:nvSpPr>
        <p:spPr>
          <a:xfrm>
            <a:off x="4239039" y="2873712"/>
            <a:ext cx="754447" cy="181769"/>
          </a:xfrm>
          <a:prstGeom prst="rect">
            <a:avLst/>
          </a:prstGeom>
          <a:solidFill>
            <a:schemeClr val="bg1">
              <a:lumMod val="6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b="1" dirty="0">
                <a:solidFill>
                  <a:schemeClr val="tx1"/>
                </a:solidFill>
                <a:latin typeface="Arial Narrow" panose="020B0606020202030204" pitchFamily="34" charset="0"/>
                <a:ea typeface="LG스마트체 Regular" panose="020B0600000101010101" pitchFamily="50" charset="-127"/>
              </a:rPr>
              <a:t>Contact 2</a:t>
            </a:r>
            <a:endParaRPr lang="ko-KR" altLang="en-US" sz="700" b="1">
              <a:solidFill>
                <a:schemeClr val="tx1"/>
              </a:solidFill>
              <a:latin typeface="Arial Narrow" panose="020B0606020202030204" pitchFamily="34" charset="0"/>
              <a:ea typeface="LG스마트체 Regular" panose="020B0600000101010101" pitchFamily="50" charset="-127"/>
            </a:endParaRPr>
          </a:p>
        </p:txBody>
      </p:sp>
      <p:sp>
        <p:nvSpPr>
          <p:cNvPr id="54" name="직사각형 53">
            <a:extLst>
              <a:ext uri="{FF2B5EF4-FFF2-40B4-BE49-F238E27FC236}">
                <a16:creationId xmlns:a16="http://schemas.microsoft.com/office/drawing/2014/main" id="{E3CC685D-91A5-61DB-1B12-71B2D06B4603}"/>
              </a:ext>
            </a:extLst>
          </p:cNvPr>
          <p:cNvSpPr/>
          <p:nvPr/>
        </p:nvSpPr>
        <p:spPr>
          <a:xfrm>
            <a:off x="4240351" y="3257564"/>
            <a:ext cx="754447" cy="181769"/>
          </a:xfrm>
          <a:prstGeom prst="rect">
            <a:avLst/>
          </a:prstGeom>
          <a:solidFill>
            <a:schemeClr val="bg1">
              <a:lumMod val="6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b="1" dirty="0">
                <a:solidFill>
                  <a:schemeClr val="tx1"/>
                </a:solidFill>
                <a:latin typeface="Arial Narrow" panose="020B0606020202030204" pitchFamily="34" charset="0"/>
                <a:ea typeface="LG스마트체 Regular" panose="020B0600000101010101" pitchFamily="50" charset="-127"/>
              </a:rPr>
              <a:t>Contact 3</a:t>
            </a:r>
            <a:endParaRPr lang="ko-KR" altLang="en-US" sz="700" b="1">
              <a:solidFill>
                <a:schemeClr val="tx1"/>
              </a:solidFill>
              <a:latin typeface="Arial Narrow" panose="020B0606020202030204" pitchFamily="34" charset="0"/>
              <a:ea typeface="LG스마트체 Regular" panose="020B0600000101010101" pitchFamily="50" charset="-127"/>
            </a:endParaRPr>
          </a:p>
        </p:txBody>
      </p:sp>
      <p:sp>
        <p:nvSpPr>
          <p:cNvPr id="55" name="직사각형 54">
            <a:extLst>
              <a:ext uri="{FF2B5EF4-FFF2-40B4-BE49-F238E27FC236}">
                <a16:creationId xmlns:a16="http://schemas.microsoft.com/office/drawing/2014/main" id="{6896C63C-CEFC-3A34-E7BF-F74C6EB1F913}"/>
              </a:ext>
            </a:extLst>
          </p:cNvPr>
          <p:cNvSpPr/>
          <p:nvPr/>
        </p:nvSpPr>
        <p:spPr>
          <a:xfrm>
            <a:off x="5136786" y="2787851"/>
            <a:ext cx="1910295" cy="200055"/>
          </a:xfrm>
          <a:prstGeom prst="rect">
            <a:avLst/>
          </a:prstGeom>
          <a:solidFill>
            <a:schemeClr val="bg2">
              <a:lumMod val="90000"/>
            </a:schemeClr>
          </a:solidFill>
        </p:spPr>
        <p:txBody>
          <a:bodyPr wrap="square">
            <a:spAutoFit/>
          </a:bodyPr>
          <a:lstStyle/>
          <a:p>
            <a:r>
              <a:rPr lang="en-US" altLang="ko-KR" sz="700" b="1" dirty="0">
                <a:solidFill>
                  <a:srgbClr val="C00000"/>
                </a:solidFill>
                <a:latin typeface="Arial Narrow" panose="020B0606020202030204" pitchFamily="34" charset="0"/>
                <a:ea typeface="LG스마트체 Regular" panose="020B0600000101010101" pitchFamily="50" charset="-127"/>
              </a:rPr>
              <a:t>1. New (Sales Ownership Not Assigned)</a:t>
            </a:r>
            <a:endParaRPr lang="ko-KR" altLang="en-US" sz="700" b="1" dirty="0">
              <a:solidFill>
                <a:srgbClr val="C00000"/>
              </a:solidFill>
              <a:latin typeface="Arial Narrow" panose="020B0606020202030204" pitchFamily="34" charset="0"/>
              <a:ea typeface="LG스마트체 Regular" panose="020B0600000101010101" pitchFamily="50" charset="-127"/>
            </a:endParaRPr>
          </a:p>
        </p:txBody>
      </p:sp>
      <p:sp>
        <p:nvSpPr>
          <p:cNvPr id="56" name="직사각형 55">
            <a:extLst>
              <a:ext uri="{FF2B5EF4-FFF2-40B4-BE49-F238E27FC236}">
                <a16:creationId xmlns:a16="http://schemas.microsoft.com/office/drawing/2014/main" id="{BA97463C-F2EE-077D-17C9-E28908ACEE99}"/>
              </a:ext>
            </a:extLst>
          </p:cNvPr>
          <p:cNvSpPr/>
          <p:nvPr/>
        </p:nvSpPr>
        <p:spPr>
          <a:xfrm>
            <a:off x="6982403" y="1992113"/>
            <a:ext cx="1081100" cy="200055"/>
          </a:xfrm>
          <a:prstGeom prst="rect">
            <a:avLst/>
          </a:prstGeom>
          <a:solidFill>
            <a:schemeClr val="bg2">
              <a:lumMod val="90000"/>
            </a:schemeClr>
          </a:solidFill>
        </p:spPr>
        <p:txBody>
          <a:bodyPr wrap="square">
            <a:spAutoFit/>
          </a:bodyPr>
          <a:lstStyle/>
          <a:p>
            <a:r>
              <a:rPr lang="ko-KR" altLang="en-US" sz="700" b="1" dirty="0">
                <a:solidFill>
                  <a:srgbClr val="C00000"/>
                </a:solidFill>
                <a:latin typeface="Arial Narrow" panose="020B0606020202030204" pitchFamily="34" charset="0"/>
                <a:ea typeface="LG스마트체 Regular" panose="020B0600000101010101" pitchFamily="50" charset="-127"/>
              </a:rPr>
              <a:t>2. </a:t>
            </a:r>
            <a:r>
              <a:rPr lang="en-US" altLang="ko-KR" sz="700" b="1" dirty="0">
                <a:solidFill>
                  <a:srgbClr val="C00000"/>
                </a:solidFill>
                <a:latin typeface="Arial Narrow" panose="020B0606020202030204" pitchFamily="34" charset="0"/>
                <a:ea typeface="LG스마트체 Regular" panose="020B0600000101010101" pitchFamily="50" charset="-127"/>
              </a:rPr>
              <a:t>Assigned (Pending)</a:t>
            </a:r>
            <a:endParaRPr lang="ko-KR" altLang="en-US" sz="700" b="1" dirty="0">
              <a:solidFill>
                <a:srgbClr val="C00000"/>
              </a:solidFill>
              <a:latin typeface="Arial Narrow" panose="020B0606020202030204" pitchFamily="34" charset="0"/>
              <a:ea typeface="LG스마트체 Regular" panose="020B0600000101010101" pitchFamily="50" charset="-127"/>
            </a:endParaRPr>
          </a:p>
        </p:txBody>
      </p:sp>
      <p:sp>
        <p:nvSpPr>
          <p:cNvPr id="57" name="직사각형 56">
            <a:extLst>
              <a:ext uri="{FF2B5EF4-FFF2-40B4-BE49-F238E27FC236}">
                <a16:creationId xmlns:a16="http://schemas.microsoft.com/office/drawing/2014/main" id="{6858A31B-9ECE-1663-0D14-59760C96DFE6}"/>
              </a:ext>
            </a:extLst>
          </p:cNvPr>
          <p:cNvSpPr/>
          <p:nvPr/>
        </p:nvSpPr>
        <p:spPr>
          <a:xfrm>
            <a:off x="7742152" y="3056459"/>
            <a:ext cx="996850" cy="200055"/>
          </a:xfrm>
          <a:prstGeom prst="rect">
            <a:avLst/>
          </a:prstGeom>
        </p:spPr>
        <p:txBody>
          <a:bodyPr wrap="square">
            <a:spAutoFit/>
          </a:bodyPr>
          <a:lstStyle/>
          <a:p>
            <a:r>
              <a:rPr lang="en-US" altLang="ko-KR" sz="700" b="1" dirty="0">
                <a:solidFill>
                  <a:srgbClr val="C00000"/>
                </a:solidFill>
                <a:latin typeface="Arial Narrow" panose="020B0606020202030204" pitchFamily="34" charset="0"/>
                <a:ea typeface="LG스마트체 Regular" panose="020B0600000101010101" pitchFamily="50" charset="-127"/>
              </a:rPr>
              <a:t>Sales Ownership</a:t>
            </a:r>
            <a:endParaRPr lang="ko-KR" altLang="en-US" sz="700" b="1" dirty="0">
              <a:solidFill>
                <a:srgbClr val="C00000"/>
              </a:solidFill>
              <a:latin typeface="Arial Narrow" panose="020B0606020202030204" pitchFamily="34" charset="0"/>
              <a:ea typeface="LG스마트체 Regular" panose="020B0600000101010101" pitchFamily="50" charset="-127"/>
            </a:endParaRPr>
          </a:p>
        </p:txBody>
      </p:sp>
      <p:sp>
        <p:nvSpPr>
          <p:cNvPr id="58" name="직사각형 57">
            <a:extLst>
              <a:ext uri="{FF2B5EF4-FFF2-40B4-BE49-F238E27FC236}">
                <a16:creationId xmlns:a16="http://schemas.microsoft.com/office/drawing/2014/main" id="{8F6E74D4-A589-4D04-178C-2C5A30E8FC5C}"/>
              </a:ext>
            </a:extLst>
          </p:cNvPr>
          <p:cNvSpPr/>
          <p:nvPr/>
        </p:nvSpPr>
        <p:spPr>
          <a:xfrm>
            <a:off x="4239511" y="3617418"/>
            <a:ext cx="754447" cy="181769"/>
          </a:xfrm>
          <a:prstGeom prst="rect">
            <a:avLst/>
          </a:prstGeom>
          <a:solidFill>
            <a:schemeClr val="bg1">
              <a:lumMod val="6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b="1" dirty="0">
                <a:solidFill>
                  <a:schemeClr val="tx1"/>
                </a:solidFill>
                <a:latin typeface="Arial Narrow" panose="020B0606020202030204" pitchFamily="34" charset="0"/>
                <a:ea typeface="LG스마트체 Regular" panose="020B0600000101010101" pitchFamily="50" charset="-127"/>
              </a:rPr>
              <a:t>Contact 4</a:t>
            </a:r>
            <a:endParaRPr lang="ko-KR" altLang="en-US" sz="700" b="1" dirty="0">
              <a:solidFill>
                <a:schemeClr val="tx1"/>
              </a:solidFill>
              <a:latin typeface="Arial Narrow" panose="020B0606020202030204" pitchFamily="34" charset="0"/>
              <a:ea typeface="LG스마트체 Regular" panose="020B0600000101010101" pitchFamily="50" charset="-127"/>
            </a:endParaRPr>
          </a:p>
        </p:txBody>
      </p:sp>
      <p:sp>
        <p:nvSpPr>
          <p:cNvPr id="59" name="직사각형 58">
            <a:extLst>
              <a:ext uri="{FF2B5EF4-FFF2-40B4-BE49-F238E27FC236}">
                <a16:creationId xmlns:a16="http://schemas.microsoft.com/office/drawing/2014/main" id="{8990DEA1-F72A-6CE9-FA71-FB27496F5AAC}"/>
              </a:ext>
            </a:extLst>
          </p:cNvPr>
          <p:cNvSpPr/>
          <p:nvPr/>
        </p:nvSpPr>
        <p:spPr>
          <a:xfrm>
            <a:off x="4239038" y="3979776"/>
            <a:ext cx="754447" cy="181769"/>
          </a:xfrm>
          <a:prstGeom prst="rect">
            <a:avLst/>
          </a:prstGeom>
          <a:solidFill>
            <a:schemeClr val="bg1">
              <a:lumMod val="6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b="1" dirty="0">
                <a:solidFill>
                  <a:schemeClr val="tx1"/>
                </a:solidFill>
                <a:latin typeface="Arial Narrow" panose="020B0606020202030204" pitchFamily="34" charset="0"/>
                <a:ea typeface="LG스마트체 Regular" panose="020B0600000101010101" pitchFamily="50" charset="-127"/>
              </a:rPr>
              <a:t>Contact 5</a:t>
            </a:r>
            <a:endParaRPr lang="ko-KR" altLang="en-US" sz="700" b="1" dirty="0">
              <a:solidFill>
                <a:schemeClr val="tx1"/>
              </a:solidFill>
              <a:latin typeface="Arial Narrow" panose="020B0606020202030204" pitchFamily="34" charset="0"/>
              <a:ea typeface="LG스마트체 Regular" panose="020B0600000101010101" pitchFamily="50" charset="-127"/>
            </a:endParaRPr>
          </a:p>
        </p:txBody>
      </p:sp>
      <p:sp>
        <p:nvSpPr>
          <p:cNvPr id="60" name="직사각형 59">
            <a:extLst>
              <a:ext uri="{FF2B5EF4-FFF2-40B4-BE49-F238E27FC236}">
                <a16:creationId xmlns:a16="http://schemas.microsoft.com/office/drawing/2014/main" id="{C0BCAE9B-AFCD-392C-0E62-A9AD4840AEA9}"/>
              </a:ext>
            </a:extLst>
          </p:cNvPr>
          <p:cNvSpPr/>
          <p:nvPr/>
        </p:nvSpPr>
        <p:spPr>
          <a:xfrm>
            <a:off x="4241797" y="4348464"/>
            <a:ext cx="754447" cy="181769"/>
          </a:xfrm>
          <a:prstGeom prst="rect">
            <a:avLst/>
          </a:prstGeom>
          <a:solidFill>
            <a:schemeClr val="bg1">
              <a:lumMod val="6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b="1" dirty="0">
                <a:solidFill>
                  <a:schemeClr val="tx1"/>
                </a:solidFill>
                <a:latin typeface="Arial Narrow" panose="020B0606020202030204" pitchFamily="34" charset="0"/>
                <a:ea typeface="LG스마트체 Regular" panose="020B0600000101010101" pitchFamily="50" charset="-127"/>
              </a:rPr>
              <a:t>Contact 6</a:t>
            </a:r>
            <a:endParaRPr lang="ko-KR" altLang="en-US" sz="700" b="1" dirty="0">
              <a:solidFill>
                <a:schemeClr val="tx1"/>
              </a:solidFill>
              <a:latin typeface="Arial Narrow" panose="020B0606020202030204" pitchFamily="34" charset="0"/>
              <a:ea typeface="LG스마트체 Regular" panose="020B0600000101010101" pitchFamily="50" charset="-127"/>
            </a:endParaRPr>
          </a:p>
        </p:txBody>
      </p:sp>
      <p:sp>
        <p:nvSpPr>
          <p:cNvPr id="61" name="직사각형 60">
            <a:extLst>
              <a:ext uri="{FF2B5EF4-FFF2-40B4-BE49-F238E27FC236}">
                <a16:creationId xmlns:a16="http://schemas.microsoft.com/office/drawing/2014/main" id="{4297C1FB-6ED2-F5C3-D9C6-8F876AB99DD9}"/>
              </a:ext>
            </a:extLst>
          </p:cNvPr>
          <p:cNvSpPr/>
          <p:nvPr/>
        </p:nvSpPr>
        <p:spPr>
          <a:xfrm>
            <a:off x="4241796" y="4717152"/>
            <a:ext cx="754447" cy="181769"/>
          </a:xfrm>
          <a:prstGeom prst="rect">
            <a:avLst/>
          </a:prstGeom>
          <a:solidFill>
            <a:schemeClr val="bg1">
              <a:lumMod val="6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b="1" dirty="0">
                <a:solidFill>
                  <a:schemeClr val="tx1"/>
                </a:solidFill>
                <a:latin typeface="Arial Narrow" panose="020B0606020202030204" pitchFamily="34" charset="0"/>
                <a:ea typeface="LG스마트체 Regular" panose="020B0600000101010101" pitchFamily="50" charset="-127"/>
              </a:rPr>
              <a:t>Contact 7</a:t>
            </a:r>
            <a:endParaRPr lang="ko-KR" altLang="en-US" sz="700" b="1" dirty="0">
              <a:solidFill>
                <a:schemeClr val="tx1"/>
              </a:solidFill>
              <a:latin typeface="Arial Narrow" panose="020B0606020202030204" pitchFamily="34" charset="0"/>
              <a:ea typeface="LG스마트체 Regular" panose="020B0600000101010101" pitchFamily="50" charset="-127"/>
            </a:endParaRPr>
          </a:p>
        </p:txBody>
      </p:sp>
      <p:grpSp>
        <p:nvGrpSpPr>
          <p:cNvPr id="62" name="그룹 61">
            <a:extLst>
              <a:ext uri="{FF2B5EF4-FFF2-40B4-BE49-F238E27FC236}">
                <a16:creationId xmlns:a16="http://schemas.microsoft.com/office/drawing/2014/main" id="{4122F4AA-E73D-14C8-B529-44CA8CCC4D35}"/>
              </a:ext>
            </a:extLst>
          </p:cNvPr>
          <p:cNvGrpSpPr/>
          <p:nvPr/>
        </p:nvGrpSpPr>
        <p:grpSpPr>
          <a:xfrm>
            <a:off x="4736761" y="2406936"/>
            <a:ext cx="417485" cy="1990158"/>
            <a:chOff x="1162473" y="2200853"/>
            <a:chExt cx="643218" cy="3066232"/>
          </a:xfrm>
        </p:grpSpPr>
        <p:sp>
          <p:nvSpPr>
            <p:cNvPr id="63" name="직사각형 62">
              <a:extLst>
                <a:ext uri="{FF2B5EF4-FFF2-40B4-BE49-F238E27FC236}">
                  <a16:creationId xmlns:a16="http://schemas.microsoft.com/office/drawing/2014/main" id="{2E4E1369-F5A1-B2EE-F997-C235970DBF22}"/>
                </a:ext>
              </a:extLst>
            </p:cNvPr>
            <p:cNvSpPr/>
            <p:nvPr/>
          </p:nvSpPr>
          <p:spPr>
            <a:xfrm rot="1379810">
              <a:off x="1162473" y="2200853"/>
              <a:ext cx="603104" cy="239282"/>
            </a:xfrm>
            <a:prstGeom prst="rect">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b="1" dirty="0">
                  <a:solidFill>
                    <a:schemeClr val="tx1"/>
                  </a:solidFill>
                  <a:latin typeface="Arial Narrow" panose="020B0606020202030204" pitchFamily="34" charset="0"/>
                  <a:ea typeface="LG스마트체 Regular" panose="020B0600000101010101" pitchFamily="50" charset="-127"/>
                </a:rPr>
                <a:t>MQL 1</a:t>
              </a:r>
              <a:endParaRPr lang="ko-KR" altLang="en-US" sz="600" b="1" dirty="0">
                <a:solidFill>
                  <a:schemeClr val="tx1"/>
                </a:solidFill>
                <a:latin typeface="Arial Narrow" panose="020B0606020202030204" pitchFamily="34" charset="0"/>
                <a:ea typeface="LG스마트체 Regular" panose="020B0600000101010101" pitchFamily="50" charset="-127"/>
              </a:endParaRPr>
            </a:p>
          </p:txBody>
        </p:sp>
        <p:sp>
          <p:nvSpPr>
            <p:cNvPr id="64" name="직사각형 63">
              <a:extLst>
                <a:ext uri="{FF2B5EF4-FFF2-40B4-BE49-F238E27FC236}">
                  <a16:creationId xmlns:a16="http://schemas.microsoft.com/office/drawing/2014/main" id="{C77C488B-CAC0-9EBA-F24A-305294AFB1A6}"/>
                </a:ext>
              </a:extLst>
            </p:cNvPr>
            <p:cNvSpPr/>
            <p:nvPr/>
          </p:nvSpPr>
          <p:spPr>
            <a:xfrm rot="1379810">
              <a:off x="1202587" y="3359931"/>
              <a:ext cx="603104" cy="239282"/>
            </a:xfrm>
            <a:prstGeom prst="rect">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b="1" dirty="0">
                  <a:solidFill>
                    <a:schemeClr val="tx1"/>
                  </a:solidFill>
                  <a:latin typeface="Arial Narrow" panose="020B0606020202030204" pitchFamily="34" charset="0"/>
                  <a:ea typeface="LG스마트체 Regular" panose="020B0600000101010101" pitchFamily="50" charset="-127"/>
                </a:rPr>
                <a:t>MQL 2</a:t>
              </a:r>
              <a:endParaRPr lang="ko-KR" altLang="en-US" sz="600" b="1" dirty="0">
                <a:solidFill>
                  <a:schemeClr val="tx1"/>
                </a:solidFill>
                <a:latin typeface="Arial Narrow" panose="020B0606020202030204" pitchFamily="34" charset="0"/>
                <a:ea typeface="LG스마트체 Regular" panose="020B0600000101010101" pitchFamily="50" charset="-127"/>
              </a:endParaRPr>
            </a:p>
          </p:txBody>
        </p:sp>
        <p:sp>
          <p:nvSpPr>
            <p:cNvPr id="65" name="직사각형 64">
              <a:extLst>
                <a:ext uri="{FF2B5EF4-FFF2-40B4-BE49-F238E27FC236}">
                  <a16:creationId xmlns:a16="http://schemas.microsoft.com/office/drawing/2014/main" id="{3D6E95AA-9E6E-FE5A-253F-BAC0634491BB}"/>
                </a:ext>
              </a:extLst>
            </p:cNvPr>
            <p:cNvSpPr/>
            <p:nvPr/>
          </p:nvSpPr>
          <p:spPr>
            <a:xfrm rot="1379810">
              <a:off x="1178683" y="5027803"/>
              <a:ext cx="603104" cy="239282"/>
            </a:xfrm>
            <a:prstGeom prst="rect">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b="1" dirty="0">
                  <a:solidFill>
                    <a:schemeClr val="tx1"/>
                  </a:solidFill>
                  <a:latin typeface="Arial Narrow" panose="020B0606020202030204" pitchFamily="34" charset="0"/>
                  <a:ea typeface="LG스마트체 Regular" panose="020B0600000101010101" pitchFamily="50" charset="-127"/>
                </a:rPr>
                <a:t>MQL 3</a:t>
              </a:r>
              <a:endParaRPr lang="ko-KR" altLang="en-US" sz="600" b="1" dirty="0">
                <a:solidFill>
                  <a:schemeClr val="tx1"/>
                </a:solidFill>
                <a:latin typeface="Arial Narrow" panose="020B0606020202030204" pitchFamily="34" charset="0"/>
                <a:ea typeface="LG스마트체 Regular" panose="020B0600000101010101" pitchFamily="50" charset="-127"/>
              </a:endParaRPr>
            </a:p>
          </p:txBody>
        </p:sp>
      </p:grpSp>
      <p:pic>
        <p:nvPicPr>
          <p:cNvPr id="66" name="Picture 4" descr="Salesforce Sales Cloud Enterprise Reviews 2022 | Software Reviews">
            <a:extLst>
              <a:ext uri="{FF2B5EF4-FFF2-40B4-BE49-F238E27FC236}">
                <a16:creationId xmlns:a16="http://schemas.microsoft.com/office/drawing/2014/main" id="{E7536F7A-2BFE-88A0-90D3-33B1E292A3E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42152" y="1590241"/>
            <a:ext cx="1276983" cy="399425"/>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 descr="Digital Marketing/Marketing Automation' 카테고리의 글 목록">
            <a:extLst>
              <a:ext uri="{FF2B5EF4-FFF2-40B4-BE49-F238E27FC236}">
                <a16:creationId xmlns:a16="http://schemas.microsoft.com/office/drawing/2014/main" id="{A79447F0-C2F5-C974-4C4D-E91C545D340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07592" y="1669070"/>
            <a:ext cx="848854" cy="254256"/>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4" descr="Picture-of-person - HUE Construction">
            <a:extLst>
              <a:ext uri="{FF2B5EF4-FFF2-40B4-BE49-F238E27FC236}">
                <a16:creationId xmlns:a16="http://schemas.microsoft.com/office/drawing/2014/main" id="{2C5FD34E-F2FA-3784-628F-865AAC21D58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78177" y="2117004"/>
            <a:ext cx="417067" cy="40758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9" name="직사각형 68">
            <a:extLst>
              <a:ext uri="{FF2B5EF4-FFF2-40B4-BE49-F238E27FC236}">
                <a16:creationId xmlns:a16="http://schemas.microsoft.com/office/drawing/2014/main" id="{C75CC9D3-E5C3-E56D-CFE1-968F046F5E84}"/>
              </a:ext>
            </a:extLst>
          </p:cNvPr>
          <p:cNvSpPr/>
          <p:nvPr/>
        </p:nvSpPr>
        <p:spPr>
          <a:xfrm>
            <a:off x="8173302" y="1994942"/>
            <a:ext cx="895083" cy="200055"/>
          </a:xfrm>
          <a:prstGeom prst="rect">
            <a:avLst/>
          </a:prstGeom>
          <a:solidFill>
            <a:schemeClr val="bg2">
              <a:lumMod val="90000"/>
            </a:schemeClr>
          </a:solidFill>
        </p:spPr>
        <p:txBody>
          <a:bodyPr wrap="square">
            <a:spAutoFit/>
          </a:bodyPr>
          <a:lstStyle/>
          <a:p>
            <a:pPr algn="ctr"/>
            <a:r>
              <a:rPr lang="en-US" altLang="ko-KR" sz="700" b="1" dirty="0">
                <a:solidFill>
                  <a:srgbClr val="C00000"/>
                </a:solidFill>
                <a:latin typeface="Arial Narrow" panose="020B0606020202030204" pitchFamily="34" charset="0"/>
                <a:ea typeface="LG스마트체 Regular" panose="020B0600000101010101" pitchFamily="50" charset="-127"/>
              </a:rPr>
              <a:t>3</a:t>
            </a:r>
            <a:r>
              <a:rPr lang="ko-KR" altLang="en-US" sz="700" b="1" dirty="0">
                <a:solidFill>
                  <a:srgbClr val="C00000"/>
                </a:solidFill>
                <a:latin typeface="Arial Narrow" panose="020B0606020202030204" pitchFamily="34" charset="0"/>
                <a:ea typeface="LG스마트체 Regular" panose="020B0600000101010101" pitchFamily="50" charset="-127"/>
              </a:rPr>
              <a:t>. </a:t>
            </a:r>
            <a:r>
              <a:rPr lang="en-US" altLang="ko-KR" sz="700" b="1" dirty="0">
                <a:solidFill>
                  <a:srgbClr val="C00000"/>
                </a:solidFill>
                <a:latin typeface="Arial Narrow" panose="020B0606020202030204" pitchFamily="34" charset="0"/>
                <a:ea typeface="LG스마트체 Regular" panose="020B0600000101010101" pitchFamily="50" charset="-127"/>
              </a:rPr>
              <a:t>Working</a:t>
            </a:r>
            <a:endParaRPr lang="ko-KR" altLang="en-US" sz="700" b="1" dirty="0">
              <a:solidFill>
                <a:srgbClr val="C00000"/>
              </a:solidFill>
              <a:latin typeface="Arial Narrow" panose="020B0606020202030204" pitchFamily="34" charset="0"/>
              <a:ea typeface="LG스마트체 Regular" panose="020B0600000101010101" pitchFamily="50" charset="-127"/>
            </a:endParaRPr>
          </a:p>
        </p:txBody>
      </p:sp>
      <p:pic>
        <p:nvPicPr>
          <p:cNvPr id="70" name="Picture 2" descr="MSP Website and Online Marketing Solutions | Online marketing that keeps  getting better">
            <a:extLst>
              <a:ext uri="{FF2B5EF4-FFF2-40B4-BE49-F238E27FC236}">
                <a16:creationId xmlns:a16="http://schemas.microsoft.com/office/drawing/2014/main" id="{949C9DAE-CE00-EA95-E8CC-E2B5584D741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62511" y="2189720"/>
            <a:ext cx="819585" cy="986097"/>
          </a:xfrm>
          <a:prstGeom prst="rect">
            <a:avLst/>
          </a:prstGeom>
          <a:noFill/>
          <a:extLst>
            <a:ext uri="{909E8E84-426E-40DD-AFC4-6F175D3DCCD1}">
              <a14:hiddenFill xmlns:a14="http://schemas.microsoft.com/office/drawing/2010/main">
                <a:solidFill>
                  <a:srgbClr val="FFFFFF"/>
                </a:solidFill>
              </a14:hiddenFill>
            </a:ext>
          </a:extLst>
        </p:spPr>
      </p:pic>
      <p:sp>
        <p:nvSpPr>
          <p:cNvPr id="71" name="직사각형 70">
            <a:extLst>
              <a:ext uri="{FF2B5EF4-FFF2-40B4-BE49-F238E27FC236}">
                <a16:creationId xmlns:a16="http://schemas.microsoft.com/office/drawing/2014/main" id="{4F3FDC74-CDFD-A6BD-F680-8F9A0A4413B0}"/>
              </a:ext>
            </a:extLst>
          </p:cNvPr>
          <p:cNvSpPr/>
          <p:nvPr/>
        </p:nvSpPr>
        <p:spPr>
          <a:xfrm>
            <a:off x="8338462" y="2720303"/>
            <a:ext cx="477996" cy="184575"/>
          </a:xfrm>
          <a:prstGeom prst="rect">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latin typeface="Arial Narrow" panose="020B0606020202030204" pitchFamily="34" charset="0"/>
                <a:ea typeface="LG스마트체 Regular" panose="020B0600000101010101" pitchFamily="50" charset="-127"/>
              </a:rPr>
              <a:t>MQL 1</a:t>
            </a:r>
            <a:endParaRPr lang="ko-KR" altLang="en-US" sz="800" b="1" dirty="0">
              <a:solidFill>
                <a:schemeClr val="tx1"/>
              </a:solidFill>
              <a:latin typeface="Arial Narrow" panose="020B0606020202030204" pitchFamily="34" charset="0"/>
              <a:ea typeface="LG스마트체 Regular" panose="020B0600000101010101" pitchFamily="50" charset="-127"/>
            </a:endParaRPr>
          </a:p>
        </p:txBody>
      </p:sp>
      <p:pic>
        <p:nvPicPr>
          <p:cNvPr id="72" name="Picture 2" descr="MSP Website and Online Marketing Solutions | Online marketing that keeps  getting better">
            <a:extLst>
              <a:ext uri="{FF2B5EF4-FFF2-40B4-BE49-F238E27FC236}">
                <a16:creationId xmlns:a16="http://schemas.microsoft.com/office/drawing/2014/main" id="{E75D3B2A-FC71-072D-93F0-1D0A5A7D9FB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62511" y="3228872"/>
            <a:ext cx="819585" cy="986097"/>
          </a:xfrm>
          <a:prstGeom prst="rect">
            <a:avLst/>
          </a:prstGeom>
          <a:noFill/>
          <a:extLst>
            <a:ext uri="{909E8E84-426E-40DD-AFC4-6F175D3DCCD1}">
              <a14:hiddenFill xmlns:a14="http://schemas.microsoft.com/office/drawing/2010/main">
                <a:solidFill>
                  <a:srgbClr val="FFFFFF"/>
                </a:solidFill>
              </a14:hiddenFill>
            </a:ext>
          </a:extLst>
        </p:spPr>
      </p:pic>
      <p:sp>
        <p:nvSpPr>
          <p:cNvPr id="73" name="직사각형 72">
            <a:extLst>
              <a:ext uri="{FF2B5EF4-FFF2-40B4-BE49-F238E27FC236}">
                <a16:creationId xmlns:a16="http://schemas.microsoft.com/office/drawing/2014/main" id="{D35E4AA2-C25B-0108-821D-BA799ED06636}"/>
              </a:ext>
            </a:extLst>
          </p:cNvPr>
          <p:cNvSpPr/>
          <p:nvPr/>
        </p:nvSpPr>
        <p:spPr>
          <a:xfrm>
            <a:off x="8338462" y="3759455"/>
            <a:ext cx="477996" cy="184575"/>
          </a:xfrm>
          <a:prstGeom prst="rect">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latin typeface="Arial Narrow" panose="020B0606020202030204" pitchFamily="34" charset="0"/>
                <a:ea typeface="LG스마트체 Regular" panose="020B0600000101010101" pitchFamily="50" charset="-127"/>
              </a:rPr>
              <a:t>MQL 2</a:t>
            </a:r>
            <a:endParaRPr lang="ko-KR" altLang="en-US" sz="800" b="1" dirty="0">
              <a:solidFill>
                <a:schemeClr val="tx1"/>
              </a:solidFill>
              <a:latin typeface="Arial Narrow" panose="020B0606020202030204" pitchFamily="34" charset="0"/>
              <a:ea typeface="LG스마트체 Regular" panose="020B0600000101010101" pitchFamily="50" charset="-127"/>
            </a:endParaRPr>
          </a:p>
        </p:txBody>
      </p:sp>
      <p:pic>
        <p:nvPicPr>
          <p:cNvPr id="74" name="Picture 2" descr="MSP Website and Online Marketing Solutions | Online marketing that keeps  getting better">
            <a:extLst>
              <a:ext uri="{FF2B5EF4-FFF2-40B4-BE49-F238E27FC236}">
                <a16:creationId xmlns:a16="http://schemas.microsoft.com/office/drawing/2014/main" id="{3886286C-80E2-96FB-2EDF-DD16E48EA26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23672" y="4283296"/>
            <a:ext cx="819585" cy="986097"/>
          </a:xfrm>
          <a:prstGeom prst="rect">
            <a:avLst/>
          </a:prstGeom>
          <a:noFill/>
          <a:extLst>
            <a:ext uri="{909E8E84-426E-40DD-AFC4-6F175D3DCCD1}">
              <a14:hiddenFill xmlns:a14="http://schemas.microsoft.com/office/drawing/2010/main">
                <a:solidFill>
                  <a:srgbClr val="FFFFFF"/>
                </a:solidFill>
              </a14:hiddenFill>
            </a:ext>
          </a:extLst>
        </p:spPr>
      </p:pic>
      <p:sp>
        <p:nvSpPr>
          <p:cNvPr id="75" name="직사각형 74">
            <a:extLst>
              <a:ext uri="{FF2B5EF4-FFF2-40B4-BE49-F238E27FC236}">
                <a16:creationId xmlns:a16="http://schemas.microsoft.com/office/drawing/2014/main" id="{B85B6A19-D536-6D3F-AEC8-6F105FEE007F}"/>
              </a:ext>
            </a:extLst>
          </p:cNvPr>
          <p:cNvSpPr/>
          <p:nvPr/>
        </p:nvSpPr>
        <p:spPr>
          <a:xfrm>
            <a:off x="8399623" y="4813880"/>
            <a:ext cx="477996" cy="184575"/>
          </a:xfrm>
          <a:prstGeom prst="rect">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latin typeface="Arial Narrow" panose="020B0606020202030204" pitchFamily="34" charset="0"/>
                <a:ea typeface="LG스마트체 Regular" panose="020B0600000101010101" pitchFamily="50" charset="-127"/>
              </a:rPr>
              <a:t>MQL 3</a:t>
            </a:r>
            <a:endParaRPr lang="ko-KR" altLang="en-US" sz="800" b="1" dirty="0">
              <a:solidFill>
                <a:schemeClr val="tx1"/>
              </a:solidFill>
              <a:latin typeface="Arial Narrow" panose="020B0606020202030204" pitchFamily="34" charset="0"/>
              <a:ea typeface="LG스마트체 Regular" panose="020B0600000101010101" pitchFamily="50" charset="-127"/>
            </a:endParaRPr>
          </a:p>
        </p:txBody>
      </p:sp>
      <p:cxnSp>
        <p:nvCxnSpPr>
          <p:cNvPr id="76" name="직선 연결선 75">
            <a:extLst>
              <a:ext uri="{FF2B5EF4-FFF2-40B4-BE49-F238E27FC236}">
                <a16:creationId xmlns:a16="http://schemas.microsoft.com/office/drawing/2014/main" id="{B2C5B808-1256-A186-A670-3BCE1C2201A9}"/>
              </a:ext>
            </a:extLst>
          </p:cNvPr>
          <p:cNvCxnSpPr>
            <a:stCxn id="7" idx="3"/>
            <a:endCxn id="70" idx="1"/>
          </p:cNvCxnSpPr>
          <p:nvPr/>
        </p:nvCxnSpPr>
        <p:spPr>
          <a:xfrm flipV="1">
            <a:off x="7750717" y="2682768"/>
            <a:ext cx="511794" cy="1235"/>
          </a:xfrm>
          <a:prstGeom prst="line">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연결선 76">
            <a:extLst>
              <a:ext uri="{FF2B5EF4-FFF2-40B4-BE49-F238E27FC236}">
                <a16:creationId xmlns:a16="http://schemas.microsoft.com/office/drawing/2014/main" id="{BD83FC3D-C6F7-7659-053C-9E7C36DF829C}"/>
              </a:ext>
            </a:extLst>
          </p:cNvPr>
          <p:cNvCxnSpPr>
            <a:stCxn id="11" idx="3"/>
            <a:endCxn id="72" idx="1"/>
          </p:cNvCxnSpPr>
          <p:nvPr/>
        </p:nvCxnSpPr>
        <p:spPr>
          <a:xfrm>
            <a:off x="7729330" y="3715582"/>
            <a:ext cx="533181" cy="6339"/>
          </a:xfrm>
          <a:prstGeom prst="line">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7373470D-406D-6824-FD67-656E8B32573E}"/>
              </a:ext>
            </a:extLst>
          </p:cNvPr>
          <p:cNvCxnSpPr>
            <a:stCxn id="12" idx="3"/>
            <a:endCxn id="74" idx="1"/>
          </p:cNvCxnSpPr>
          <p:nvPr/>
        </p:nvCxnSpPr>
        <p:spPr>
          <a:xfrm flipV="1">
            <a:off x="7745370" y="4776345"/>
            <a:ext cx="578302" cy="5414"/>
          </a:xfrm>
          <a:prstGeom prst="line">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070D0929-4234-E902-C9D7-596D94E1BEEE}"/>
              </a:ext>
            </a:extLst>
          </p:cNvPr>
          <p:cNvSpPr/>
          <p:nvPr/>
        </p:nvSpPr>
        <p:spPr>
          <a:xfrm>
            <a:off x="10973129" y="3317729"/>
            <a:ext cx="808321" cy="422400"/>
          </a:xfrm>
          <a:prstGeom prst="rect">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latin typeface="Arial Narrow" panose="020B0606020202030204" pitchFamily="34" charset="0"/>
                <a:ea typeface="LG스마트체 Regular" panose="020B0600000101010101" pitchFamily="50" charset="-127"/>
              </a:rPr>
              <a:t>Award /</a:t>
            </a:r>
            <a:br>
              <a:rPr lang="en-US" altLang="ko-KR" sz="800" b="1" dirty="0">
                <a:solidFill>
                  <a:schemeClr val="tx1"/>
                </a:solidFill>
                <a:latin typeface="Arial Narrow" panose="020B0606020202030204" pitchFamily="34" charset="0"/>
                <a:ea typeface="LG스마트체 Regular" panose="020B0600000101010101" pitchFamily="50" charset="-127"/>
              </a:rPr>
            </a:br>
            <a:r>
              <a:rPr lang="en-US" altLang="ko-KR" sz="800" b="1" dirty="0">
                <a:solidFill>
                  <a:schemeClr val="tx1"/>
                </a:solidFill>
                <a:latin typeface="Arial Narrow" panose="020B0606020202030204" pitchFamily="34" charset="0"/>
                <a:ea typeface="LG스마트체 Regular" panose="020B0600000101010101" pitchFamily="50" charset="-127"/>
              </a:rPr>
              <a:t>Revenue</a:t>
            </a:r>
            <a:endParaRPr lang="ko-KR" altLang="en-US" sz="800" b="1">
              <a:solidFill>
                <a:schemeClr val="tx1"/>
              </a:solidFill>
              <a:latin typeface="Arial Narrow" panose="020B0606020202030204" pitchFamily="34" charset="0"/>
              <a:ea typeface="LG스마트체 Regular" panose="020B0600000101010101" pitchFamily="50" charset="-127"/>
            </a:endParaRPr>
          </a:p>
        </p:txBody>
      </p:sp>
      <p:sp>
        <p:nvSpPr>
          <p:cNvPr id="80" name="오른쪽 화살표 110">
            <a:extLst>
              <a:ext uri="{FF2B5EF4-FFF2-40B4-BE49-F238E27FC236}">
                <a16:creationId xmlns:a16="http://schemas.microsoft.com/office/drawing/2014/main" id="{064F193B-E9D7-166A-22BE-8A3219FF3EEF}"/>
              </a:ext>
            </a:extLst>
          </p:cNvPr>
          <p:cNvSpPr/>
          <p:nvPr/>
        </p:nvSpPr>
        <p:spPr>
          <a:xfrm>
            <a:off x="10567194" y="3412998"/>
            <a:ext cx="342196" cy="211200"/>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p>
        </p:txBody>
      </p:sp>
      <p:pic>
        <p:nvPicPr>
          <p:cNvPr id="4" name="그림 3">
            <a:extLst>
              <a:ext uri="{FF2B5EF4-FFF2-40B4-BE49-F238E27FC236}">
                <a16:creationId xmlns:a16="http://schemas.microsoft.com/office/drawing/2014/main" id="{7F6D2DA2-20AF-24CF-9F49-7927610D259F}"/>
              </a:ext>
            </a:extLst>
          </p:cNvPr>
          <p:cNvPicPr>
            <a:picLocks noChangeAspect="1"/>
          </p:cNvPicPr>
          <p:nvPr/>
        </p:nvPicPr>
        <p:blipFill>
          <a:blip r:embed="rId9"/>
          <a:stretch>
            <a:fillRect/>
          </a:stretch>
        </p:blipFill>
        <p:spPr>
          <a:xfrm rot="1613621">
            <a:off x="5060598" y="354285"/>
            <a:ext cx="1039786" cy="1204593"/>
          </a:xfrm>
          <a:prstGeom prst="rect">
            <a:avLst/>
          </a:prstGeom>
        </p:spPr>
      </p:pic>
      <p:sp>
        <p:nvSpPr>
          <p:cNvPr id="6" name="순서도: 자기 디스크 5">
            <a:extLst>
              <a:ext uri="{FF2B5EF4-FFF2-40B4-BE49-F238E27FC236}">
                <a16:creationId xmlns:a16="http://schemas.microsoft.com/office/drawing/2014/main" id="{150E61A6-0939-A319-9F0C-DE08486F9B49}"/>
              </a:ext>
            </a:extLst>
          </p:cNvPr>
          <p:cNvSpPr/>
          <p:nvPr/>
        </p:nvSpPr>
        <p:spPr>
          <a:xfrm rot="19484454">
            <a:off x="5190389" y="1031458"/>
            <a:ext cx="2580107" cy="1383240"/>
          </a:xfrm>
          <a:custGeom>
            <a:avLst/>
            <a:gdLst>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000 w 10000"/>
              <a:gd name="connsiteY1" fmla="*/ 3334 h 10000"/>
              <a:gd name="connsiteX2" fmla="*/ 0 w 10000"/>
              <a:gd name="connsiteY2"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0 w 10000"/>
              <a:gd name="connsiteY0" fmla="*/ 1667 h 14392"/>
              <a:gd name="connsiteX1" fmla="*/ 5000 w 10000"/>
              <a:gd name="connsiteY1" fmla="*/ 0 h 14392"/>
              <a:gd name="connsiteX2" fmla="*/ 10000 w 10000"/>
              <a:gd name="connsiteY2" fmla="*/ 1667 h 14392"/>
              <a:gd name="connsiteX3" fmla="*/ 10000 w 10000"/>
              <a:gd name="connsiteY3" fmla="*/ 8333 h 14392"/>
              <a:gd name="connsiteX4" fmla="*/ 5000 w 10000"/>
              <a:gd name="connsiteY4" fmla="*/ 10000 h 14392"/>
              <a:gd name="connsiteX5" fmla="*/ 0 w 10000"/>
              <a:gd name="connsiteY5" fmla="*/ 8333 h 14392"/>
              <a:gd name="connsiteX6" fmla="*/ 0 w 10000"/>
              <a:gd name="connsiteY6" fmla="*/ 1667 h 14392"/>
              <a:gd name="connsiteX0" fmla="*/ 10000 w 10000"/>
              <a:gd name="connsiteY0" fmla="*/ 1667 h 14392"/>
              <a:gd name="connsiteX1" fmla="*/ 5000 w 10000"/>
              <a:gd name="connsiteY1" fmla="*/ 3334 h 14392"/>
              <a:gd name="connsiteX2" fmla="*/ 0 w 10000"/>
              <a:gd name="connsiteY2" fmla="*/ 1667 h 14392"/>
              <a:gd name="connsiteX0" fmla="*/ 0 w 10000"/>
              <a:gd name="connsiteY0" fmla="*/ 1667 h 14392"/>
              <a:gd name="connsiteX1" fmla="*/ 5000 w 10000"/>
              <a:gd name="connsiteY1" fmla="*/ 0 h 14392"/>
              <a:gd name="connsiteX2" fmla="*/ 10000 w 10000"/>
              <a:gd name="connsiteY2" fmla="*/ 1667 h 14392"/>
              <a:gd name="connsiteX3" fmla="*/ 10000 w 10000"/>
              <a:gd name="connsiteY3" fmla="*/ 8333 h 14392"/>
              <a:gd name="connsiteX4" fmla="*/ 5230 w 10000"/>
              <a:gd name="connsiteY4" fmla="*/ 14392 h 14392"/>
              <a:gd name="connsiteX5" fmla="*/ 0 w 10000"/>
              <a:gd name="connsiteY5" fmla="*/ 8333 h 14392"/>
              <a:gd name="connsiteX6" fmla="*/ 0 w 10000"/>
              <a:gd name="connsiteY6" fmla="*/ 1667 h 14392"/>
              <a:gd name="connsiteX0" fmla="*/ 9986 w 19986"/>
              <a:gd name="connsiteY0" fmla="*/ 1667 h 14392"/>
              <a:gd name="connsiteX1" fmla="*/ 14986 w 19986"/>
              <a:gd name="connsiteY1" fmla="*/ 0 h 14392"/>
              <a:gd name="connsiteX2" fmla="*/ 19986 w 19986"/>
              <a:gd name="connsiteY2" fmla="*/ 1667 h 14392"/>
              <a:gd name="connsiteX3" fmla="*/ 19986 w 19986"/>
              <a:gd name="connsiteY3" fmla="*/ 8333 h 14392"/>
              <a:gd name="connsiteX4" fmla="*/ 14986 w 19986"/>
              <a:gd name="connsiteY4" fmla="*/ 10000 h 14392"/>
              <a:gd name="connsiteX5" fmla="*/ 9986 w 19986"/>
              <a:gd name="connsiteY5" fmla="*/ 8333 h 14392"/>
              <a:gd name="connsiteX6" fmla="*/ 9986 w 19986"/>
              <a:gd name="connsiteY6" fmla="*/ 1667 h 14392"/>
              <a:gd name="connsiteX0" fmla="*/ 19986 w 19986"/>
              <a:gd name="connsiteY0" fmla="*/ 1667 h 14392"/>
              <a:gd name="connsiteX1" fmla="*/ 14986 w 19986"/>
              <a:gd name="connsiteY1" fmla="*/ 3334 h 14392"/>
              <a:gd name="connsiteX2" fmla="*/ 9986 w 19986"/>
              <a:gd name="connsiteY2" fmla="*/ 1667 h 14392"/>
              <a:gd name="connsiteX0" fmla="*/ 9986 w 19986"/>
              <a:gd name="connsiteY0" fmla="*/ 1667 h 14392"/>
              <a:gd name="connsiteX1" fmla="*/ 14986 w 19986"/>
              <a:gd name="connsiteY1" fmla="*/ 0 h 14392"/>
              <a:gd name="connsiteX2" fmla="*/ 19986 w 19986"/>
              <a:gd name="connsiteY2" fmla="*/ 1667 h 14392"/>
              <a:gd name="connsiteX3" fmla="*/ 19986 w 19986"/>
              <a:gd name="connsiteY3" fmla="*/ 8333 h 14392"/>
              <a:gd name="connsiteX4" fmla="*/ 15216 w 19986"/>
              <a:gd name="connsiteY4" fmla="*/ 14392 h 14392"/>
              <a:gd name="connsiteX5" fmla="*/ 0 w 19986"/>
              <a:gd name="connsiteY5" fmla="*/ 9253 h 14392"/>
              <a:gd name="connsiteX6" fmla="*/ 9986 w 19986"/>
              <a:gd name="connsiteY6" fmla="*/ 1667 h 14392"/>
              <a:gd name="connsiteX0" fmla="*/ 9986 w 37382"/>
              <a:gd name="connsiteY0" fmla="*/ 1667 h 14392"/>
              <a:gd name="connsiteX1" fmla="*/ 14986 w 37382"/>
              <a:gd name="connsiteY1" fmla="*/ 0 h 14392"/>
              <a:gd name="connsiteX2" fmla="*/ 19986 w 37382"/>
              <a:gd name="connsiteY2" fmla="*/ 1667 h 14392"/>
              <a:gd name="connsiteX3" fmla="*/ 19986 w 37382"/>
              <a:gd name="connsiteY3" fmla="*/ 8333 h 14392"/>
              <a:gd name="connsiteX4" fmla="*/ 14986 w 37382"/>
              <a:gd name="connsiteY4" fmla="*/ 10000 h 14392"/>
              <a:gd name="connsiteX5" fmla="*/ 9986 w 37382"/>
              <a:gd name="connsiteY5" fmla="*/ 8333 h 14392"/>
              <a:gd name="connsiteX6" fmla="*/ 9986 w 37382"/>
              <a:gd name="connsiteY6" fmla="*/ 1667 h 14392"/>
              <a:gd name="connsiteX0" fmla="*/ 19986 w 37382"/>
              <a:gd name="connsiteY0" fmla="*/ 1667 h 14392"/>
              <a:gd name="connsiteX1" fmla="*/ 14986 w 37382"/>
              <a:gd name="connsiteY1" fmla="*/ 3334 h 14392"/>
              <a:gd name="connsiteX2" fmla="*/ 9986 w 37382"/>
              <a:gd name="connsiteY2" fmla="*/ 1667 h 14392"/>
              <a:gd name="connsiteX0" fmla="*/ 9986 w 37382"/>
              <a:gd name="connsiteY0" fmla="*/ 1667 h 14392"/>
              <a:gd name="connsiteX1" fmla="*/ 14986 w 37382"/>
              <a:gd name="connsiteY1" fmla="*/ 0 h 14392"/>
              <a:gd name="connsiteX2" fmla="*/ 19986 w 37382"/>
              <a:gd name="connsiteY2" fmla="*/ 1667 h 14392"/>
              <a:gd name="connsiteX3" fmla="*/ 37382 w 37382"/>
              <a:gd name="connsiteY3" fmla="*/ 11782 h 14392"/>
              <a:gd name="connsiteX4" fmla="*/ 15216 w 37382"/>
              <a:gd name="connsiteY4" fmla="*/ 14392 h 14392"/>
              <a:gd name="connsiteX5" fmla="*/ 0 w 37382"/>
              <a:gd name="connsiteY5" fmla="*/ 9253 h 14392"/>
              <a:gd name="connsiteX6" fmla="*/ 9986 w 37382"/>
              <a:gd name="connsiteY6" fmla="*/ 1667 h 14392"/>
              <a:gd name="connsiteX0" fmla="*/ 9986 w 37528"/>
              <a:gd name="connsiteY0" fmla="*/ 1667 h 14392"/>
              <a:gd name="connsiteX1" fmla="*/ 14986 w 37528"/>
              <a:gd name="connsiteY1" fmla="*/ 0 h 14392"/>
              <a:gd name="connsiteX2" fmla="*/ 19986 w 37528"/>
              <a:gd name="connsiteY2" fmla="*/ 1667 h 14392"/>
              <a:gd name="connsiteX3" fmla="*/ 37528 w 37528"/>
              <a:gd name="connsiteY3" fmla="*/ 11619 h 14392"/>
              <a:gd name="connsiteX4" fmla="*/ 14986 w 37528"/>
              <a:gd name="connsiteY4" fmla="*/ 10000 h 14392"/>
              <a:gd name="connsiteX5" fmla="*/ 9986 w 37528"/>
              <a:gd name="connsiteY5" fmla="*/ 8333 h 14392"/>
              <a:gd name="connsiteX6" fmla="*/ 9986 w 37528"/>
              <a:gd name="connsiteY6" fmla="*/ 1667 h 14392"/>
              <a:gd name="connsiteX0" fmla="*/ 19986 w 37528"/>
              <a:gd name="connsiteY0" fmla="*/ 1667 h 14392"/>
              <a:gd name="connsiteX1" fmla="*/ 14986 w 37528"/>
              <a:gd name="connsiteY1" fmla="*/ 3334 h 14392"/>
              <a:gd name="connsiteX2" fmla="*/ 9986 w 37528"/>
              <a:gd name="connsiteY2" fmla="*/ 1667 h 14392"/>
              <a:gd name="connsiteX0" fmla="*/ 9986 w 37528"/>
              <a:gd name="connsiteY0" fmla="*/ 1667 h 14392"/>
              <a:gd name="connsiteX1" fmla="*/ 14986 w 37528"/>
              <a:gd name="connsiteY1" fmla="*/ 0 h 14392"/>
              <a:gd name="connsiteX2" fmla="*/ 19986 w 37528"/>
              <a:gd name="connsiteY2" fmla="*/ 1667 h 14392"/>
              <a:gd name="connsiteX3" fmla="*/ 37382 w 37528"/>
              <a:gd name="connsiteY3" fmla="*/ 11782 h 14392"/>
              <a:gd name="connsiteX4" fmla="*/ 15216 w 37528"/>
              <a:gd name="connsiteY4" fmla="*/ 14392 h 14392"/>
              <a:gd name="connsiteX5" fmla="*/ 0 w 37528"/>
              <a:gd name="connsiteY5" fmla="*/ 9253 h 14392"/>
              <a:gd name="connsiteX6" fmla="*/ 9986 w 37528"/>
              <a:gd name="connsiteY6" fmla="*/ 1667 h 14392"/>
              <a:gd name="connsiteX0" fmla="*/ 10016 w 37558"/>
              <a:gd name="connsiteY0" fmla="*/ 1667 h 14392"/>
              <a:gd name="connsiteX1" fmla="*/ 15016 w 37558"/>
              <a:gd name="connsiteY1" fmla="*/ 0 h 14392"/>
              <a:gd name="connsiteX2" fmla="*/ 20016 w 37558"/>
              <a:gd name="connsiteY2" fmla="*/ 1667 h 14392"/>
              <a:gd name="connsiteX3" fmla="*/ 37558 w 37558"/>
              <a:gd name="connsiteY3" fmla="*/ 11619 h 14392"/>
              <a:gd name="connsiteX4" fmla="*/ 15016 w 37558"/>
              <a:gd name="connsiteY4" fmla="*/ 10000 h 14392"/>
              <a:gd name="connsiteX5" fmla="*/ 0 w 37558"/>
              <a:gd name="connsiteY5" fmla="*/ 9114 h 14392"/>
              <a:gd name="connsiteX6" fmla="*/ 10016 w 37558"/>
              <a:gd name="connsiteY6" fmla="*/ 1667 h 14392"/>
              <a:gd name="connsiteX0" fmla="*/ 20016 w 37558"/>
              <a:gd name="connsiteY0" fmla="*/ 1667 h 14392"/>
              <a:gd name="connsiteX1" fmla="*/ 15016 w 37558"/>
              <a:gd name="connsiteY1" fmla="*/ 3334 h 14392"/>
              <a:gd name="connsiteX2" fmla="*/ 10016 w 37558"/>
              <a:gd name="connsiteY2" fmla="*/ 1667 h 14392"/>
              <a:gd name="connsiteX0" fmla="*/ 10016 w 37558"/>
              <a:gd name="connsiteY0" fmla="*/ 1667 h 14392"/>
              <a:gd name="connsiteX1" fmla="*/ 15016 w 37558"/>
              <a:gd name="connsiteY1" fmla="*/ 0 h 14392"/>
              <a:gd name="connsiteX2" fmla="*/ 20016 w 37558"/>
              <a:gd name="connsiteY2" fmla="*/ 1667 h 14392"/>
              <a:gd name="connsiteX3" fmla="*/ 37412 w 37558"/>
              <a:gd name="connsiteY3" fmla="*/ 11782 h 14392"/>
              <a:gd name="connsiteX4" fmla="*/ 15246 w 37558"/>
              <a:gd name="connsiteY4" fmla="*/ 14392 h 14392"/>
              <a:gd name="connsiteX5" fmla="*/ 30 w 37558"/>
              <a:gd name="connsiteY5" fmla="*/ 9253 h 14392"/>
              <a:gd name="connsiteX6" fmla="*/ 10016 w 37558"/>
              <a:gd name="connsiteY6" fmla="*/ 1667 h 14392"/>
              <a:gd name="connsiteX0" fmla="*/ 10016 w 37558"/>
              <a:gd name="connsiteY0" fmla="*/ 1667 h 15853"/>
              <a:gd name="connsiteX1" fmla="*/ 15016 w 37558"/>
              <a:gd name="connsiteY1" fmla="*/ 0 h 15853"/>
              <a:gd name="connsiteX2" fmla="*/ 20016 w 37558"/>
              <a:gd name="connsiteY2" fmla="*/ 1667 h 15853"/>
              <a:gd name="connsiteX3" fmla="*/ 37558 w 37558"/>
              <a:gd name="connsiteY3" fmla="*/ 11619 h 15853"/>
              <a:gd name="connsiteX4" fmla="*/ 16747 w 37558"/>
              <a:gd name="connsiteY4" fmla="*/ 15853 h 15853"/>
              <a:gd name="connsiteX5" fmla="*/ 0 w 37558"/>
              <a:gd name="connsiteY5" fmla="*/ 9114 h 15853"/>
              <a:gd name="connsiteX6" fmla="*/ 10016 w 37558"/>
              <a:gd name="connsiteY6" fmla="*/ 1667 h 15853"/>
              <a:gd name="connsiteX0" fmla="*/ 20016 w 37558"/>
              <a:gd name="connsiteY0" fmla="*/ 1667 h 15853"/>
              <a:gd name="connsiteX1" fmla="*/ 15016 w 37558"/>
              <a:gd name="connsiteY1" fmla="*/ 3334 h 15853"/>
              <a:gd name="connsiteX2" fmla="*/ 10016 w 37558"/>
              <a:gd name="connsiteY2" fmla="*/ 1667 h 15853"/>
              <a:gd name="connsiteX0" fmla="*/ 10016 w 37558"/>
              <a:gd name="connsiteY0" fmla="*/ 1667 h 15853"/>
              <a:gd name="connsiteX1" fmla="*/ 15016 w 37558"/>
              <a:gd name="connsiteY1" fmla="*/ 0 h 15853"/>
              <a:gd name="connsiteX2" fmla="*/ 20016 w 37558"/>
              <a:gd name="connsiteY2" fmla="*/ 1667 h 15853"/>
              <a:gd name="connsiteX3" fmla="*/ 37412 w 37558"/>
              <a:gd name="connsiteY3" fmla="*/ 11782 h 15853"/>
              <a:gd name="connsiteX4" fmla="*/ 15246 w 37558"/>
              <a:gd name="connsiteY4" fmla="*/ 14392 h 15853"/>
              <a:gd name="connsiteX5" fmla="*/ 30 w 37558"/>
              <a:gd name="connsiteY5" fmla="*/ 9253 h 15853"/>
              <a:gd name="connsiteX6" fmla="*/ 10016 w 37558"/>
              <a:gd name="connsiteY6" fmla="*/ 1667 h 15853"/>
              <a:gd name="connsiteX0" fmla="*/ 10016 w 37558"/>
              <a:gd name="connsiteY0" fmla="*/ 1667 h 15853"/>
              <a:gd name="connsiteX1" fmla="*/ 15016 w 37558"/>
              <a:gd name="connsiteY1" fmla="*/ 0 h 15853"/>
              <a:gd name="connsiteX2" fmla="*/ 20016 w 37558"/>
              <a:gd name="connsiteY2" fmla="*/ 1667 h 15853"/>
              <a:gd name="connsiteX3" fmla="*/ 37558 w 37558"/>
              <a:gd name="connsiteY3" fmla="*/ 11619 h 15853"/>
              <a:gd name="connsiteX4" fmla="*/ 16747 w 37558"/>
              <a:gd name="connsiteY4" fmla="*/ 15853 h 15853"/>
              <a:gd name="connsiteX5" fmla="*/ 0 w 37558"/>
              <a:gd name="connsiteY5" fmla="*/ 9114 h 15853"/>
              <a:gd name="connsiteX6" fmla="*/ 10016 w 37558"/>
              <a:gd name="connsiteY6" fmla="*/ 1667 h 15853"/>
              <a:gd name="connsiteX0" fmla="*/ 20016 w 37558"/>
              <a:gd name="connsiteY0" fmla="*/ 1667 h 15853"/>
              <a:gd name="connsiteX1" fmla="*/ 15016 w 37558"/>
              <a:gd name="connsiteY1" fmla="*/ 3334 h 15853"/>
              <a:gd name="connsiteX2" fmla="*/ 10016 w 37558"/>
              <a:gd name="connsiteY2" fmla="*/ 1667 h 15853"/>
              <a:gd name="connsiteX0" fmla="*/ 10016 w 37558"/>
              <a:gd name="connsiteY0" fmla="*/ 1667 h 15853"/>
              <a:gd name="connsiteX1" fmla="*/ 15016 w 37558"/>
              <a:gd name="connsiteY1" fmla="*/ 0 h 15853"/>
              <a:gd name="connsiteX2" fmla="*/ 20016 w 37558"/>
              <a:gd name="connsiteY2" fmla="*/ 1667 h 15853"/>
              <a:gd name="connsiteX3" fmla="*/ 37412 w 37558"/>
              <a:gd name="connsiteY3" fmla="*/ 11782 h 15853"/>
              <a:gd name="connsiteX4" fmla="*/ 16299 w 37558"/>
              <a:gd name="connsiteY4" fmla="*/ 15467 h 15853"/>
              <a:gd name="connsiteX5" fmla="*/ 30 w 37558"/>
              <a:gd name="connsiteY5" fmla="*/ 9253 h 15853"/>
              <a:gd name="connsiteX6" fmla="*/ 10016 w 37558"/>
              <a:gd name="connsiteY6" fmla="*/ 1667 h 1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58" h="15853" stroke="0" extrusionOk="0">
                <a:moveTo>
                  <a:pt x="10016" y="1667"/>
                </a:moveTo>
                <a:cubicBezTo>
                  <a:pt x="10016" y="746"/>
                  <a:pt x="12255" y="0"/>
                  <a:pt x="15016" y="0"/>
                </a:cubicBezTo>
                <a:cubicBezTo>
                  <a:pt x="17777" y="0"/>
                  <a:pt x="20016" y="746"/>
                  <a:pt x="20016" y="1667"/>
                </a:cubicBezTo>
                <a:lnTo>
                  <a:pt x="37558" y="11619"/>
                </a:lnTo>
                <a:cubicBezTo>
                  <a:pt x="37558" y="12540"/>
                  <a:pt x="19508" y="15853"/>
                  <a:pt x="16747" y="15853"/>
                </a:cubicBezTo>
                <a:cubicBezTo>
                  <a:pt x="13986" y="15853"/>
                  <a:pt x="0" y="10035"/>
                  <a:pt x="0" y="9114"/>
                </a:cubicBezTo>
                <a:lnTo>
                  <a:pt x="10016" y="1667"/>
                </a:lnTo>
                <a:close/>
              </a:path>
              <a:path w="37558" h="15853" fill="none" extrusionOk="0">
                <a:moveTo>
                  <a:pt x="20016" y="1667"/>
                </a:moveTo>
                <a:cubicBezTo>
                  <a:pt x="20016" y="2588"/>
                  <a:pt x="17777" y="3334"/>
                  <a:pt x="15016" y="3334"/>
                </a:cubicBezTo>
                <a:cubicBezTo>
                  <a:pt x="12255" y="3334"/>
                  <a:pt x="10016" y="2588"/>
                  <a:pt x="10016" y="1667"/>
                </a:cubicBezTo>
              </a:path>
              <a:path w="37558" h="15853" fill="none">
                <a:moveTo>
                  <a:pt x="10016" y="1667"/>
                </a:moveTo>
                <a:cubicBezTo>
                  <a:pt x="10016" y="746"/>
                  <a:pt x="12255" y="0"/>
                  <a:pt x="15016" y="0"/>
                </a:cubicBezTo>
                <a:cubicBezTo>
                  <a:pt x="17777" y="0"/>
                  <a:pt x="20016" y="746"/>
                  <a:pt x="20016" y="1667"/>
                </a:cubicBezTo>
                <a:lnTo>
                  <a:pt x="37412" y="11782"/>
                </a:lnTo>
                <a:cubicBezTo>
                  <a:pt x="37412" y="12703"/>
                  <a:pt x="19060" y="15467"/>
                  <a:pt x="16299" y="15467"/>
                </a:cubicBezTo>
                <a:cubicBezTo>
                  <a:pt x="13538" y="15467"/>
                  <a:pt x="30" y="10174"/>
                  <a:pt x="30" y="9253"/>
                </a:cubicBezTo>
                <a:lnTo>
                  <a:pt x="10016" y="1667"/>
                </a:lnTo>
                <a:close/>
              </a:path>
            </a:pathLst>
          </a:custGeom>
          <a:solidFill>
            <a:srgbClr val="FFFF00">
              <a:alpha val="18039"/>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7672154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1" y="0"/>
            <a:ext cx="380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latinLnBrk="1">
              <a:buClrTx/>
              <a:buFontTx/>
              <a:buNone/>
            </a:pPr>
            <a:endParaRPr lang="ko-KR" altLang="en-US">
              <a:solidFill>
                <a:srgbClr val="FFFFFF"/>
              </a:solidFill>
            </a:endParaRPr>
          </a:p>
        </p:txBody>
      </p:sp>
      <p:grpSp>
        <p:nvGrpSpPr>
          <p:cNvPr id="22" name="그룹 21"/>
          <p:cNvGrpSpPr/>
          <p:nvPr/>
        </p:nvGrpSpPr>
        <p:grpSpPr>
          <a:xfrm>
            <a:off x="377507" y="2981696"/>
            <a:ext cx="3045463" cy="617619"/>
            <a:chOff x="377506" y="3073598"/>
            <a:chExt cx="3045463" cy="617618"/>
          </a:xfrm>
        </p:grpSpPr>
        <p:sp>
          <p:nvSpPr>
            <p:cNvPr id="43" name="TextBox 42"/>
            <p:cNvSpPr txBox="1"/>
            <p:nvPr/>
          </p:nvSpPr>
          <p:spPr>
            <a:xfrm>
              <a:off x="377506" y="3321885"/>
              <a:ext cx="3045463" cy="369331"/>
            </a:xfrm>
            <a:prstGeom prst="rect">
              <a:avLst/>
            </a:prstGeom>
            <a:noFill/>
          </p:spPr>
          <p:txBody>
            <a:bodyPr wrap="square" rtlCol="0">
              <a:spAutoFit/>
            </a:bodyPr>
            <a:lstStyle/>
            <a:p>
              <a:pPr algn="ctr" latinLnBrk="1">
                <a:buClrTx/>
                <a:buFontTx/>
                <a:buNone/>
              </a:pPr>
              <a:r>
                <a:rPr lang="en-US" altLang="ko-KR" spc="-91" dirty="0">
                  <a:solidFill>
                    <a:srgbClr val="FFFFFF"/>
                  </a:solidFill>
                  <a:latin typeface="LG Smart UI Bold" panose="020B0800000101010101" pitchFamily="50" charset="-127"/>
                  <a:ea typeface="LG Smart UI Bold" panose="020B0800000101010101" pitchFamily="50" charset="-127"/>
                </a:rPr>
                <a:t>MQL Scoring - </a:t>
              </a:r>
              <a:r>
                <a:rPr lang="ko-KR" altLang="en-US" spc="-91" dirty="0">
                  <a:solidFill>
                    <a:srgbClr val="FFFFFF"/>
                  </a:solidFill>
                  <a:latin typeface="LG Smart UI Bold" panose="020B0800000101010101" pitchFamily="50" charset="-127"/>
                  <a:ea typeface="LG Smart UI Bold" panose="020B0800000101010101" pitchFamily="50" charset="-127"/>
                </a:rPr>
                <a:t>문제 정의</a:t>
              </a:r>
            </a:p>
          </p:txBody>
        </p:sp>
        <p:sp>
          <p:nvSpPr>
            <p:cNvPr id="10" name="직사각형 9"/>
            <p:cNvSpPr/>
            <p:nvPr/>
          </p:nvSpPr>
          <p:spPr>
            <a:xfrm>
              <a:off x="923787" y="3073598"/>
              <a:ext cx="1952907" cy="307777"/>
            </a:xfrm>
            <a:prstGeom prst="rect">
              <a:avLst/>
            </a:prstGeom>
          </p:spPr>
          <p:txBody>
            <a:bodyPr wrap="none">
              <a:spAutoFit/>
            </a:bodyPr>
            <a:lstStyle/>
            <a:p>
              <a:pPr algn="ctr"/>
              <a:r>
                <a:rPr lang="en-US" altLang="ko-KR" sz="1400" spc="-91" dirty="0">
                  <a:solidFill>
                    <a:srgbClr val="FD312E"/>
                  </a:solidFill>
                  <a:latin typeface="LG Smart UI Regular" panose="020B0500000101010101" pitchFamily="50" charset="-127"/>
                  <a:ea typeface="LG Smart UI Regular" panose="020B0500000101010101" pitchFamily="50" charset="-127"/>
                  <a:cs typeface="Poppins Medium"/>
                  <a:sym typeface="Poppins Medium"/>
                </a:rPr>
                <a:t>B2B </a:t>
              </a:r>
              <a:r>
                <a:rPr lang="ko-KR" altLang="en-US" sz="1400" spc="-91" dirty="0">
                  <a:solidFill>
                    <a:srgbClr val="FD312E"/>
                  </a:solidFill>
                  <a:latin typeface="LG Smart UI Regular" panose="020B0500000101010101" pitchFamily="50" charset="-127"/>
                  <a:ea typeface="LG Smart UI Regular" panose="020B0500000101010101" pitchFamily="50" charset="-127"/>
                  <a:cs typeface="Poppins Medium"/>
                  <a:sym typeface="Poppins Medium"/>
                </a:rPr>
                <a:t>마케팅 데이터 소개</a:t>
              </a:r>
            </a:p>
          </p:txBody>
        </p:sp>
      </p:grpSp>
      <p:grpSp>
        <p:nvGrpSpPr>
          <p:cNvPr id="36" name="그룹 35"/>
          <p:cNvGrpSpPr/>
          <p:nvPr/>
        </p:nvGrpSpPr>
        <p:grpSpPr>
          <a:xfrm rot="16200000" flipH="1">
            <a:off x="389033" y="3406147"/>
            <a:ext cx="6858019" cy="45723"/>
            <a:chOff x="6029152" y="6229340"/>
            <a:chExt cx="2747046" cy="238138"/>
          </a:xfrm>
        </p:grpSpPr>
        <p:sp>
          <p:nvSpPr>
            <p:cNvPr id="37" name="직사각형 36"/>
            <p:cNvSpPr/>
            <p:nvPr/>
          </p:nvSpPr>
          <p:spPr>
            <a:xfrm>
              <a:off x="6029152" y="6229340"/>
              <a:ext cx="1303836" cy="238125"/>
            </a:xfrm>
            <a:prstGeom prst="rect">
              <a:avLst/>
            </a:prstGeom>
            <a:solidFill>
              <a:srgbClr val="FD31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38" name="직사각형 37"/>
            <p:cNvSpPr/>
            <p:nvPr/>
          </p:nvSpPr>
          <p:spPr>
            <a:xfrm>
              <a:off x="6968946" y="6229343"/>
              <a:ext cx="938189" cy="238125"/>
            </a:xfrm>
            <a:prstGeom prst="rect">
              <a:avLst/>
            </a:prstGeom>
            <a:solidFill>
              <a:srgbClr val="A50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39" name="직사각형 38"/>
            <p:cNvSpPr/>
            <p:nvPr/>
          </p:nvSpPr>
          <p:spPr>
            <a:xfrm>
              <a:off x="7595637" y="6229348"/>
              <a:ext cx="757783" cy="2381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40" name="직사각형 39"/>
            <p:cNvSpPr/>
            <p:nvPr/>
          </p:nvSpPr>
          <p:spPr>
            <a:xfrm>
              <a:off x="8129910" y="6229348"/>
              <a:ext cx="433062" cy="238125"/>
            </a:xfrm>
            <a:prstGeom prst="rect">
              <a:avLst/>
            </a:prstGeom>
            <a:solidFill>
              <a:srgbClr val="1010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41" name="직사각형 40"/>
            <p:cNvSpPr/>
            <p:nvPr/>
          </p:nvSpPr>
          <p:spPr>
            <a:xfrm>
              <a:off x="8482858" y="6229353"/>
              <a:ext cx="293340" cy="238125"/>
            </a:xfrm>
            <a:prstGeom prst="rect">
              <a:avLst/>
            </a:prstGeom>
            <a:solidFill>
              <a:srgbClr val="F0E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grpSp>
      <p:pic>
        <p:nvPicPr>
          <p:cNvPr id="2" name="그림 1">
            <a:extLst>
              <a:ext uri="{FF2B5EF4-FFF2-40B4-BE49-F238E27FC236}">
                <a16:creationId xmlns:a16="http://schemas.microsoft.com/office/drawing/2014/main" id="{3A3CF254-BEAF-5F06-8E84-7D27F1961229}"/>
              </a:ext>
            </a:extLst>
          </p:cNvPr>
          <p:cNvPicPr>
            <a:picLocks noChangeAspect="1"/>
          </p:cNvPicPr>
          <p:nvPr/>
        </p:nvPicPr>
        <p:blipFill>
          <a:blip r:embed="rId3"/>
          <a:stretch>
            <a:fillRect/>
          </a:stretch>
        </p:blipFill>
        <p:spPr>
          <a:xfrm>
            <a:off x="4050813" y="1419758"/>
            <a:ext cx="8011780" cy="4195080"/>
          </a:xfrm>
          <a:prstGeom prst="rect">
            <a:avLst/>
          </a:prstGeom>
        </p:spPr>
      </p:pic>
      <p:pic>
        <p:nvPicPr>
          <p:cNvPr id="3" name="그림 2">
            <a:extLst>
              <a:ext uri="{FF2B5EF4-FFF2-40B4-BE49-F238E27FC236}">
                <a16:creationId xmlns:a16="http://schemas.microsoft.com/office/drawing/2014/main" id="{6A5DE478-9AD2-4AC2-E8BA-F312729FA675}"/>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Blur/>
                    </a14:imgEffect>
                  </a14:imgLayer>
                </a14:imgProps>
              </a:ext>
            </a:extLst>
          </a:blip>
          <a:srcRect t="22084" b="44536"/>
          <a:stretch/>
        </p:blipFill>
        <p:spPr>
          <a:xfrm>
            <a:off x="4050813" y="2346200"/>
            <a:ext cx="8011780" cy="1400300"/>
          </a:xfrm>
          <a:prstGeom prst="rect">
            <a:avLst/>
          </a:prstGeom>
        </p:spPr>
      </p:pic>
    </p:spTree>
    <p:extLst>
      <p:ext uri="{BB962C8B-B14F-4D97-AF65-F5344CB8AC3E}">
        <p14:creationId xmlns:p14="http://schemas.microsoft.com/office/powerpoint/2010/main" val="1749202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C60AEF15-D595-3CF9-93EB-5A40B3AC386E}"/>
              </a:ext>
            </a:extLst>
          </p:cNvPr>
          <p:cNvSpPr>
            <a:spLocks noGrp="1"/>
          </p:cNvSpPr>
          <p:nvPr>
            <p:ph type="body" sz="quarter" idx="10"/>
          </p:nvPr>
        </p:nvSpPr>
        <p:spPr/>
        <p:txBody>
          <a:bodyPr/>
          <a:lstStyle/>
          <a:p>
            <a:r>
              <a:rPr lang="en-US" altLang="ko-KR" dirty="0"/>
              <a:t>1. B2B </a:t>
            </a:r>
            <a:r>
              <a:rPr lang="ko-KR" altLang="en-US" dirty="0"/>
              <a:t>마케팅</a:t>
            </a:r>
            <a:endParaRPr lang="ko-KR" altLang="en-US" dirty="0">
              <a:latin typeface="LG EI Text TTF Bold" panose="020B0800000101010101" pitchFamily="50" charset="-127"/>
              <a:ea typeface="LG EI Text TTF Bold" panose="020B0800000101010101" pitchFamily="50" charset="-127"/>
            </a:endParaRPr>
          </a:p>
        </p:txBody>
      </p:sp>
    </p:spTree>
    <p:extLst>
      <p:ext uri="{BB962C8B-B14F-4D97-AF65-F5344CB8AC3E}">
        <p14:creationId xmlns:p14="http://schemas.microsoft.com/office/powerpoint/2010/main" val="24380233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1" y="0"/>
            <a:ext cx="380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latinLnBrk="1">
              <a:buClrTx/>
              <a:buFontTx/>
              <a:buNone/>
            </a:pPr>
            <a:endParaRPr lang="ko-KR" altLang="en-US">
              <a:solidFill>
                <a:srgbClr val="FFFFFF"/>
              </a:solidFill>
            </a:endParaRPr>
          </a:p>
        </p:txBody>
      </p:sp>
      <p:grpSp>
        <p:nvGrpSpPr>
          <p:cNvPr id="22" name="그룹 21"/>
          <p:cNvGrpSpPr/>
          <p:nvPr/>
        </p:nvGrpSpPr>
        <p:grpSpPr>
          <a:xfrm>
            <a:off x="377507" y="2981696"/>
            <a:ext cx="3045463" cy="617619"/>
            <a:chOff x="377506" y="3073598"/>
            <a:chExt cx="3045463" cy="617618"/>
          </a:xfrm>
        </p:grpSpPr>
        <p:sp>
          <p:nvSpPr>
            <p:cNvPr id="43" name="TextBox 42"/>
            <p:cNvSpPr txBox="1"/>
            <p:nvPr/>
          </p:nvSpPr>
          <p:spPr>
            <a:xfrm>
              <a:off x="377506" y="3321885"/>
              <a:ext cx="3045463" cy="369331"/>
            </a:xfrm>
            <a:prstGeom prst="rect">
              <a:avLst/>
            </a:prstGeom>
            <a:noFill/>
          </p:spPr>
          <p:txBody>
            <a:bodyPr wrap="square" rtlCol="0">
              <a:spAutoFit/>
            </a:bodyPr>
            <a:lstStyle/>
            <a:p>
              <a:pPr algn="ctr" latinLnBrk="1">
                <a:buClrTx/>
                <a:buFontTx/>
                <a:buNone/>
              </a:pPr>
              <a:r>
                <a:rPr lang="en-US" altLang="ko-KR" spc="-91" dirty="0">
                  <a:solidFill>
                    <a:srgbClr val="FFFFFF"/>
                  </a:solidFill>
                  <a:latin typeface="LG Smart UI Bold" panose="020B0800000101010101" pitchFamily="50" charset="-127"/>
                  <a:ea typeface="LG Smart UI Bold" panose="020B0800000101010101" pitchFamily="50" charset="-127"/>
                </a:rPr>
                <a:t>MQL Scoring - </a:t>
              </a:r>
              <a:r>
                <a:rPr lang="ko-KR" altLang="en-US" spc="-91" dirty="0">
                  <a:solidFill>
                    <a:srgbClr val="FFFFFF"/>
                  </a:solidFill>
                  <a:latin typeface="LG Smart UI Bold" panose="020B0800000101010101" pitchFamily="50" charset="-127"/>
                  <a:ea typeface="LG Smart UI Bold" panose="020B0800000101010101" pitchFamily="50" charset="-127"/>
                </a:rPr>
                <a:t>문제 정의</a:t>
              </a:r>
            </a:p>
          </p:txBody>
        </p:sp>
        <p:sp>
          <p:nvSpPr>
            <p:cNvPr id="10" name="직사각형 9"/>
            <p:cNvSpPr/>
            <p:nvPr/>
          </p:nvSpPr>
          <p:spPr>
            <a:xfrm>
              <a:off x="923787" y="3073598"/>
              <a:ext cx="1952907" cy="307777"/>
            </a:xfrm>
            <a:prstGeom prst="rect">
              <a:avLst/>
            </a:prstGeom>
          </p:spPr>
          <p:txBody>
            <a:bodyPr wrap="none">
              <a:spAutoFit/>
            </a:bodyPr>
            <a:lstStyle/>
            <a:p>
              <a:pPr algn="ctr"/>
              <a:r>
                <a:rPr lang="en-US" altLang="ko-KR" sz="1400" spc="-91" dirty="0">
                  <a:solidFill>
                    <a:srgbClr val="FD312E"/>
                  </a:solidFill>
                  <a:latin typeface="LG Smart UI Regular" panose="020B0500000101010101" pitchFamily="50" charset="-127"/>
                  <a:ea typeface="LG Smart UI Regular" panose="020B0500000101010101" pitchFamily="50" charset="-127"/>
                  <a:cs typeface="Poppins Medium"/>
                  <a:sym typeface="Poppins Medium"/>
                </a:rPr>
                <a:t>B2B </a:t>
              </a:r>
              <a:r>
                <a:rPr lang="ko-KR" altLang="en-US" sz="1400" spc="-91" dirty="0">
                  <a:solidFill>
                    <a:srgbClr val="FD312E"/>
                  </a:solidFill>
                  <a:latin typeface="LG Smart UI Regular" panose="020B0500000101010101" pitchFamily="50" charset="-127"/>
                  <a:ea typeface="LG Smart UI Regular" panose="020B0500000101010101" pitchFamily="50" charset="-127"/>
                  <a:cs typeface="Poppins Medium"/>
                  <a:sym typeface="Poppins Medium"/>
                </a:rPr>
                <a:t>마케팅 데이터 소개</a:t>
              </a:r>
            </a:p>
          </p:txBody>
        </p:sp>
      </p:grpSp>
      <p:grpSp>
        <p:nvGrpSpPr>
          <p:cNvPr id="36" name="그룹 35"/>
          <p:cNvGrpSpPr/>
          <p:nvPr/>
        </p:nvGrpSpPr>
        <p:grpSpPr>
          <a:xfrm rot="16200000" flipH="1">
            <a:off x="389033" y="3406147"/>
            <a:ext cx="6858019" cy="45723"/>
            <a:chOff x="6029152" y="6229340"/>
            <a:chExt cx="2747046" cy="238138"/>
          </a:xfrm>
        </p:grpSpPr>
        <p:sp>
          <p:nvSpPr>
            <p:cNvPr id="37" name="직사각형 36"/>
            <p:cNvSpPr/>
            <p:nvPr/>
          </p:nvSpPr>
          <p:spPr>
            <a:xfrm>
              <a:off x="6029152" y="6229340"/>
              <a:ext cx="1303836" cy="238125"/>
            </a:xfrm>
            <a:prstGeom prst="rect">
              <a:avLst/>
            </a:prstGeom>
            <a:solidFill>
              <a:srgbClr val="FD31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38" name="직사각형 37"/>
            <p:cNvSpPr/>
            <p:nvPr/>
          </p:nvSpPr>
          <p:spPr>
            <a:xfrm>
              <a:off x="6968946" y="6229343"/>
              <a:ext cx="938189" cy="238125"/>
            </a:xfrm>
            <a:prstGeom prst="rect">
              <a:avLst/>
            </a:prstGeom>
            <a:solidFill>
              <a:srgbClr val="A50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39" name="직사각형 38"/>
            <p:cNvSpPr/>
            <p:nvPr/>
          </p:nvSpPr>
          <p:spPr>
            <a:xfrm>
              <a:off x="7595637" y="6229348"/>
              <a:ext cx="757783" cy="2381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40" name="직사각형 39"/>
            <p:cNvSpPr/>
            <p:nvPr/>
          </p:nvSpPr>
          <p:spPr>
            <a:xfrm>
              <a:off x="8129910" y="6229348"/>
              <a:ext cx="433062" cy="238125"/>
            </a:xfrm>
            <a:prstGeom prst="rect">
              <a:avLst/>
            </a:prstGeom>
            <a:solidFill>
              <a:srgbClr val="1010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41" name="직사각형 40"/>
            <p:cNvSpPr/>
            <p:nvPr/>
          </p:nvSpPr>
          <p:spPr>
            <a:xfrm>
              <a:off x="8482858" y="6229353"/>
              <a:ext cx="293340" cy="238125"/>
            </a:xfrm>
            <a:prstGeom prst="rect">
              <a:avLst/>
            </a:prstGeom>
            <a:solidFill>
              <a:srgbClr val="F0E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grpSp>
      <p:pic>
        <p:nvPicPr>
          <p:cNvPr id="8" name="그림 7">
            <a:extLst>
              <a:ext uri="{FF2B5EF4-FFF2-40B4-BE49-F238E27FC236}">
                <a16:creationId xmlns:a16="http://schemas.microsoft.com/office/drawing/2014/main" id="{57020D98-6466-4190-FF90-01995CE978FE}"/>
              </a:ext>
            </a:extLst>
          </p:cNvPr>
          <p:cNvPicPr>
            <a:picLocks noChangeAspect="1"/>
          </p:cNvPicPr>
          <p:nvPr/>
        </p:nvPicPr>
        <p:blipFill>
          <a:blip r:embed="rId3"/>
          <a:stretch>
            <a:fillRect/>
          </a:stretch>
        </p:blipFill>
        <p:spPr>
          <a:xfrm>
            <a:off x="3840903" y="1612250"/>
            <a:ext cx="8202105" cy="3808717"/>
          </a:xfrm>
          <a:prstGeom prst="rect">
            <a:avLst/>
          </a:prstGeom>
        </p:spPr>
      </p:pic>
      <p:pic>
        <p:nvPicPr>
          <p:cNvPr id="2" name="그림 1">
            <a:extLst>
              <a:ext uri="{FF2B5EF4-FFF2-40B4-BE49-F238E27FC236}">
                <a16:creationId xmlns:a16="http://schemas.microsoft.com/office/drawing/2014/main" id="{2E19D6EA-C999-CFD7-9501-337375D27F71}"/>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Blur/>
                    </a14:imgEffect>
                  </a14:imgLayer>
                </a14:imgProps>
              </a:ext>
            </a:extLst>
          </a:blip>
          <a:srcRect l="9819" t="35956" r="67715" b="50329"/>
          <a:stretch/>
        </p:blipFill>
        <p:spPr>
          <a:xfrm>
            <a:off x="4646297" y="2981696"/>
            <a:ext cx="1842691" cy="522364"/>
          </a:xfrm>
          <a:prstGeom prst="rect">
            <a:avLst/>
          </a:prstGeom>
        </p:spPr>
      </p:pic>
      <p:pic>
        <p:nvPicPr>
          <p:cNvPr id="3" name="그림 2">
            <a:extLst>
              <a:ext uri="{FF2B5EF4-FFF2-40B4-BE49-F238E27FC236}">
                <a16:creationId xmlns:a16="http://schemas.microsoft.com/office/drawing/2014/main" id="{1F0D3DD7-7D57-9CEE-D408-BA328A27BD0B}"/>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Blur/>
                    </a14:imgEffect>
                  </a14:imgLayer>
                </a14:imgProps>
              </a:ext>
            </a:extLst>
          </a:blip>
          <a:srcRect l="10307" t="86285" r="73493" b="5955"/>
          <a:stretch/>
        </p:blipFill>
        <p:spPr>
          <a:xfrm>
            <a:off x="4686300" y="4900343"/>
            <a:ext cx="1328738" cy="295546"/>
          </a:xfrm>
          <a:prstGeom prst="rect">
            <a:avLst/>
          </a:prstGeom>
        </p:spPr>
      </p:pic>
      <p:pic>
        <p:nvPicPr>
          <p:cNvPr id="4" name="그림 3">
            <a:extLst>
              <a:ext uri="{FF2B5EF4-FFF2-40B4-BE49-F238E27FC236}">
                <a16:creationId xmlns:a16="http://schemas.microsoft.com/office/drawing/2014/main" id="{E06171B0-0410-9651-7B59-07259DC6EA45}"/>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Blur/>
                    </a14:imgEffect>
                  </a14:imgLayer>
                </a14:imgProps>
              </a:ext>
            </a:extLst>
          </a:blip>
          <a:srcRect l="76268" t="45198" r="16145" b="52801"/>
          <a:stretch/>
        </p:blipFill>
        <p:spPr>
          <a:xfrm>
            <a:off x="10096500" y="3346451"/>
            <a:ext cx="622300" cy="76200"/>
          </a:xfrm>
          <a:prstGeom prst="rect">
            <a:avLst/>
          </a:prstGeom>
        </p:spPr>
      </p:pic>
    </p:spTree>
    <p:extLst>
      <p:ext uri="{BB962C8B-B14F-4D97-AF65-F5344CB8AC3E}">
        <p14:creationId xmlns:p14="http://schemas.microsoft.com/office/powerpoint/2010/main" val="3992513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1" y="0"/>
            <a:ext cx="380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latinLnBrk="1">
              <a:buClrTx/>
              <a:buFontTx/>
              <a:buNone/>
            </a:pPr>
            <a:endParaRPr lang="ko-KR" altLang="en-US">
              <a:solidFill>
                <a:srgbClr val="FFFFFF"/>
              </a:solidFill>
            </a:endParaRPr>
          </a:p>
        </p:txBody>
      </p:sp>
      <p:grpSp>
        <p:nvGrpSpPr>
          <p:cNvPr id="22" name="그룹 21"/>
          <p:cNvGrpSpPr/>
          <p:nvPr/>
        </p:nvGrpSpPr>
        <p:grpSpPr>
          <a:xfrm>
            <a:off x="377507" y="2981696"/>
            <a:ext cx="3045463" cy="617619"/>
            <a:chOff x="377506" y="3073598"/>
            <a:chExt cx="3045463" cy="617618"/>
          </a:xfrm>
        </p:grpSpPr>
        <p:sp>
          <p:nvSpPr>
            <p:cNvPr id="43" name="TextBox 42"/>
            <p:cNvSpPr txBox="1"/>
            <p:nvPr/>
          </p:nvSpPr>
          <p:spPr>
            <a:xfrm>
              <a:off x="377506" y="3321885"/>
              <a:ext cx="3045463" cy="369331"/>
            </a:xfrm>
            <a:prstGeom prst="rect">
              <a:avLst/>
            </a:prstGeom>
            <a:noFill/>
          </p:spPr>
          <p:txBody>
            <a:bodyPr wrap="square" rtlCol="0">
              <a:spAutoFit/>
            </a:bodyPr>
            <a:lstStyle/>
            <a:p>
              <a:pPr algn="ctr" latinLnBrk="1">
                <a:buClrTx/>
                <a:buFontTx/>
                <a:buNone/>
              </a:pPr>
              <a:r>
                <a:rPr lang="en-US" altLang="ko-KR" spc="-91" dirty="0">
                  <a:solidFill>
                    <a:srgbClr val="FFFFFF"/>
                  </a:solidFill>
                  <a:latin typeface="LG Smart UI Bold" panose="020B0800000101010101" pitchFamily="50" charset="-127"/>
                  <a:ea typeface="LG Smart UI Bold" panose="020B0800000101010101" pitchFamily="50" charset="-127"/>
                </a:rPr>
                <a:t>MQL Scoring – </a:t>
              </a:r>
              <a:r>
                <a:rPr lang="ko-KR" altLang="en-US" spc="-91" dirty="0">
                  <a:solidFill>
                    <a:srgbClr val="FFFFFF"/>
                  </a:solidFill>
                  <a:latin typeface="LG Smart UI Bold" panose="020B0800000101010101" pitchFamily="50" charset="-127"/>
                  <a:ea typeface="LG Smart UI Bold" panose="020B0800000101010101" pitchFamily="50" charset="-127"/>
                </a:rPr>
                <a:t>분석 지향점</a:t>
              </a:r>
            </a:p>
          </p:txBody>
        </p:sp>
        <p:sp>
          <p:nvSpPr>
            <p:cNvPr id="10" name="직사각형 9"/>
            <p:cNvSpPr/>
            <p:nvPr/>
          </p:nvSpPr>
          <p:spPr>
            <a:xfrm>
              <a:off x="923787" y="3073598"/>
              <a:ext cx="1952907" cy="307777"/>
            </a:xfrm>
            <a:prstGeom prst="rect">
              <a:avLst/>
            </a:prstGeom>
          </p:spPr>
          <p:txBody>
            <a:bodyPr wrap="none">
              <a:spAutoFit/>
            </a:bodyPr>
            <a:lstStyle/>
            <a:p>
              <a:pPr algn="ctr"/>
              <a:r>
                <a:rPr lang="en-US" altLang="ko-KR" sz="1400" spc="-91" dirty="0">
                  <a:solidFill>
                    <a:srgbClr val="FD312E"/>
                  </a:solidFill>
                  <a:latin typeface="LG Smart UI Regular" panose="020B0500000101010101" pitchFamily="50" charset="-127"/>
                  <a:ea typeface="LG Smart UI Regular" panose="020B0500000101010101" pitchFamily="50" charset="-127"/>
                  <a:cs typeface="Poppins Medium"/>
                  <a:sym typeface="Poppins Medium"/>
                </a:rPr>
                <a:t>B2B </a:t>
              </a:r>
              <a:r>
                <a:rPr lang="ko-KR" altLang="en-US" sz="1400" spc="-91" dirty="0">
                  <a:solidFill>
                    <a:srgbClr val="FD312E"/>
                  </a:solidFill>
                  <a:latin typeface="LG Smart UI Regular" panose="020B0500000101010101" pitchFamily="50" charset="-127"/>
                  <a:ea typeface="LG Smart UI Regular" panose="020B0500000101010101" pitchFamily="50" charset="-127"/>
                  <a:cs typeface="Poppins Medium"/>
                  <a:sym typeface="Poppins Medium"/>
                </a:rPr>
                <a:t>마케팅 데이터 소개</a:t>
              </a:r>
            </a:p>
          </p:txBody>
        </p:sp>
      </p:grpSp>
      <p:grpSp>
        <p:nvGrpSpPr>
          <p:cNvPr id="36" name="그룹 35"/>
          <p:cNvGrpSpPr/>
          <p:nvPr/>
        </p:nvGrpSpPr>
        <p:grpSpPr>
          <a:xfrm rot="16200000" flipH="1">
            <a:off x="389033" y="3406147"/>
            <a:ext cx="6858019" cy="45723"/>
            <a:chOff x="6029152" y="6229340"/>
            <a:chExt cx="2747046" cy="238138"/>
          </a:xfrm>
        </p:grpSpPr>
        <p:sp>
          <p:nvSpPr>
            <p:cNvPr id="37" name="직사각형 36"/>
            <p:cNvSpPr/>
            <p:nvPr/>
          </p:nvSpPr>
          <p:spPr>
            <a:xfrm>
              <a:off x="6029152" y="6229340"/>
              <a:ext cx="1303836" cy="238125"/>
            </a:xfrm>
            <a:prstGeom prst="rect">
              <a:avLst/>
            </a:prstGeom>
            <a:solidFill>
              <a:srgbClr val="FD31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38" name="직사각형 37"/>
            <p:cNvSpPr/>
            <p:nvPr/>
          </p:nvSpPr>
          <p:spPr>
            <a:xfrm>
              <a:off x="6968946" y="6229343"/>
              <a:ext cx="938189" cy="238125"/>
            </a:xfrm>
            <a:prstGeom prst="rect">
              <a:avLst/>
            </a:prstGeom>
            <a:solidFill>
              <a:srgbClr val="A50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39" name="직사각형 38"/>
            <p:cNvSpPr/>
            <p:nvPr/>
          </p:nvSpPr>
          <p:spPr>
            <a:xfrm>
              <a:off x="7595637" y="6229348"/>
              <a:ext cx="757783" cy="2381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40" name="직사각형 39"/>
            <p:cNvSpPr/>
            <p:nvPr/>
          </p:nvSpPr>
          <p:spPr>
            <a:xfrm>
              <a:off x="8129910" y="6229348"/>
              <a:ext cx="433062" cy="238125"/>
            </a:xfrm>
            <a:prstGeom prst="rect">
              <a:avLst/>
            </a:prstGeom>
            <a:solidFill>
              <a:srgbClr val="1010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41" name="직사각형 40"/>
            <p:cNvSpPr/>
            <p:nvPr/>
          </p:nvSpPr>
          <p:spPr>
            <a:xfrm>
              <a:off x="8482858" y="6229353"/>
              <a:ext cx="293340" cy="238125"/>
            </a:xfrm>
            <a:prstGeom prst="rect">
              <a:avLst/>
            </a:prstGeom>
            <a:solidFill>
              <a:srgbClr val="F0E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grpSp>
      <p:pic>
        <p:nvPicPr>
          <p:cNvPr id="2" name="그림 1">
            <a:extLst>
              <a:ext uri="{FF2B5EF4-FFF2-40B4-BE49-F238E27FC236}">
                <a16:creationId xmlns:a16="http://schemas.microsoft.com/office/drawing/2014/main" id="{898E62AB-A17D-0320-62F0-0AA27FCA8C5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677" b="90157" l="1991" r="95747">
                        <a14:foregroundMark x1="7783" y1="25984" x2="61991" y2="66535"/>
                        <a14:foregroundMark x1="61991" y1="66535" x2="61991" y2="66535"/>
                        <a14:foregroundMark x1="54299" y1="74606" x2="6606" y2="38780"/>
                        <a14:foregroundMark x1="5792" y1="68701" x2="13937" y2="50591"/>
                        <a14:foregroundMark x1="13937" y1="50591" x2="58733" y2="15551"/>
                        <a14:foregroundMark x1="58733" y1="15551" x2="58733" y2="15945"/>
                        <a14:foregroundMark x1="1991" y1="60827" x2="52127" y2="15945"/>
                        <a14:foregroundMark x1="60000" y1="49016" x2="71312" y2="31299"/>
                        <a14:foregroundMark x1="71312" y1="31299" x2="95747" y2="12795"/>
                        <a14:foregroundMark x1="83620" y1="53150" x2="93665" y2="16339"/>
                        <a14:foregroundMark x1="88326" y1="65551" x2="95475" y2="25591"/>
                        <a14:foregroundMark x1="95475" y1="25591" x2="94570" y2="19685"/>
                        <a14:foregroundMark x1="83167" y1="32283" x2="94661" y2="29921"/>
                        <a14:foregroundMark x1="94661" y1="29921" x2="95023" y2="31693"/>
                        <a14:foregroundMark x1="39005" y1="15551" x2="47149" y2="12402"/>
                        <a14:foregroundMark x1="47149" y1="12402" x2="53665" y2="14961"/>
                        <a14:foregroundMark x1="47873" y1="9252" x2="39638" y2="15551"/>
                        <a14:foregroundMark x1="39638" y1="15551" x2="40543" y2="18898"/>
                        <a14:foregroundMark x1="15837" y1="18701" x2="7783" y2="25984"/>
                        <a14:foregroundMark x1="7783" y1="25984" x2="13937" y2="37795"/>
                        <a14:foregroundMark x1="13937" y1="37795" x2="24344" y2="20276"/>
                        <a14:foregroundMark x1="24344" y1="20276" x2="15294" y2="15748"/>
                        <a14:foregroundMark x1="15294" y1="15748" x2="12489" y2="19685"/>
                        <a14:foregroundMark x1="14751" y1="13386" x2="9231" y2="10827"/>
                        <a14:foregroundMark x1="12217" y1="10039" x2="12489" y2="14961"/>
                        <a14:foregroundMark x1="11493" y1="7874" x2="14027" y2="23622"/>
                        <a14:foregroundMark x1="15023" y1="30118" x2="18914" y2="47244"/>
                        <a14:foregroundMark x1="21176" y1="34646" x2="24072" y2="47441"/>
                        <a14:foregroundMark x1="90045" y1="78346" x2="92579" y2="90157"/>
                      </a14:backgroundRemoval>
                    </a14:imgEffect>
                  </a14:imgLayer>
                </a14:imgProps>
              </a:ext>
            </a:extLst>
          </a:blip>
          <a:stretch>
            <a:fillRect/>
          </a:stretch>
        </p:blipFill>
        <p:spPr>
          <a:xfrm>
            <a:off x="3969251" y="1451862"/>
            <a:ext cx="4671134" cy="2147453"/>
          </a:xfrm>
          <a:prstGeom prst="rect">
            <a:avLst/>
          </a:prstGeom>
        </p:spPr>
      </p:pic>
      <p:pic>
        <p:nvPicPr>
          <p:cNvPr id="3" name="그림 2">
            <a:extLst>
              <a:ext uri="{FF2B5EF4-FFF2-40B4-BE49-F238E27FC236}">
                <a16:creationId xmlns:a16="http://schemas.microsoft.com/office/drawing/2014/main" id="{DB49F1DC-FC89-D71F-DF2E-FBD4AEADDFD7}"/>
              </a:ext>
            </a:extLst>
          </p:cNvPr>
          <p:cNvPicPr>
            <a:picLocks noChangeAspect="1"/>
          </p:cNvPicPr>
          <p:nvPr/>
        </p:nvPicPr>
        <p:blipFill>
          <a:blip r:embed="rId5"/>
          <a:stretch>
            <a:fillRect/>
          </a:stretch>
        </p:blipFill>
        <p:spPr>
          <a:xfrm>
            <a:off x="3969251" y="3992756"/>
            <a:ext cx="4783197" cy="2262452"/>
          </a:xfrm>
          <a:prstGeom prst="rect">
            <a:avLst/>
          </a:prstGeom>
        </p:spPr>
      </p:pic>
      <p:pic>
        <p:nvPicPr>
          <p:cNvPr id="4" name="그림 3">
            <a:extLst>
              <a:ext uri="{FF2B5EF4-FFF2-40B4-BE49-F238E27FC236}">
                <a16:creationId xmlns:a16="http://schemas.microsoft.com/office/drawing/2014/main" id="{F1219895-CF25-BDE7-3059-35C90B65E09F}"/>
              </a:ext>
            </a:extLst>
          </p:cNvPr>
          <p:cNvPicPr>
            <a:picLocks noChangeAspect="1"/>
          </p:cNvPicPr>
          <p:nvPr/>
        </p:nvPicPr>
        <p:blipFill>
          <a:blip r:embed="rId6"/>
          <a:stretch>
            <a:fillRect/>
          </a:stretch>
        </p:blipFill>
        <p:spPr>
          <a:xfrm>
            <a:off x="8768732" y="2676210"/>
            <a:ext cx="3456944" cy="2262451"/>
          </a:xfrm>
          <a:prstGeom prst="rect">
            <a:avLst/>
          </a:prstGeom>
        </p:spPr>
      </p:pic>
    </p:spTree>
    <p:extLst>
      <p:ext uri="{BB962C8B-B14F-4D97-AF65-F5344CB8AC3E}">
        <p14:creationId xmlns:p14="http://schemas.microsoft.com/office/powerpoint/2010/main" val="9744061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1" y="0"/>
            <a:ext cx="380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latinLnBrk="1">
              <a:buClrTx/>
              <a:buFontTx/>
              <a:buNone/>
            </a:pPr>
            <a:endParaRPr lang="ko-KR" altLang="en-US">
              <a:solidFill>
                <a:srgbClr val="FFFFFF"/>
              </a:solidFill>
            </a:endParaRPr>
          </a:p>
        </p:txBody>
      </p:sp>
      <p:grpSp>
        <p:nvGrpSpPr>
          <p:cNvPr id="22" name="그룹 21"/>
          <p:cNvGrpSpPr/>
          <p:nvPr/>
        </p:nvGrpSpPr>
        <p:grpSpPr>
          <a:xfrm>
            <a:off x="377507" y="2981696"/>
            <a:ext cx="3045463" cy="617619"/>
            <a:chOff x="377506" y="3073598"/>
            <a:chExt cx="3045463" cy="617618"/>
          </a:xfrm>
        </p:grpSpPr>
        <p:sp>
          <p:nvSpPr>
            <p:cNvPr id="43" name="TextBox 42"/>
            <p:cNvSpPr txBox="1"/>
            <p:nvPr/>
          </p:nvSpPr>
          <p:spPr>
            <a:xfrm>
              <a:off x="377506" y="3321885"/>
              <a:ext cx="3045463" cy="369331"/>
            </a:xfrm>
            <a:prstGeom prst="rect">
              <a:avLst/>
            </a:prstGeom>
            <a:noFill/>
          </p:spPr>
          <p:txBody>
            <a:bodyPr wrap="square" rtlCol="0">
              <a:spAutoFit/>
            </a:bodyPr>
            <a:lstStyle/>
            <a:p>
              <a:pPr algn="ctr" latinLnBrk="1">
                <a:buClrTx/>
                <a:buFontTx/>
                <a:buNone/>
              </a:pPr>
              <a:r>
                <a:rPr lang="ko-KR" altLang="en-US" spc="-91" dirty="0">
                  <a:solidFill>
                    <a:srgbClr val="FFFFFF"/>
                  </a:solidFill>
                  <a:latin typeface="LG Smart UI Bold" panose="020B0800000101010101" pitchFamily="50" charset="-127"/>
                  <a:ea typeface="LG Smart UI Bold" panose="020B0800000101010101" pitchFamily="50" charset="-127"/>
                </a:rPr>
                <a:t>분석 지향점</a:t>
              </a:r>
            </a:p>
          </p:txBody>
        </p:sp>
        <p:sp>
          <p:nvSpPr>
            <p:cNvPr id="10" name="직사각형 9"/>
            <p:cNvSpPr/>
            <p:nvPr/>
          </p:nvSpPr>
          <p:spPr>
            <a:xfrm>
              <a:off x="923787" y="3073598"/>
              <a:ext cx="1952907" cy="307777"/>
            </a:xfrm>
            <a:prstGeom prst="rect">
              <a:avLst/>
            </a:prstGeom>
          </p:spPr>
          <p:txBody>
            <a:bodyPr wrap="none">
              <a:spAutoFit/>
            </a:bodyPr>
            <a:lstStyle/>
            <a:p>
              <a:pPr algn="ctr"/>
              <a:r>
                <a:rPr lang="en-US" altLang="ko-KR" sz="1400" spc="-91" dirty="0">
                  <a:solidFill>
                    <a:srgbClr val="FD312E"/>
                  </a:solidFill>
                  <a:latin typeface="LG Smart UI Regular" panose="020B0500000101010101" pitchFamily="50" charset="-127"/>
                  <a:ea typeface="LG Smart UI Regular" panose="020B0500000101010101" pitchFamily="50" charset="-127"/>
                  <a:cs typeface="Poppins Medium"/>
                  <a:sym typeface="Poppins Medium"/>
                </a:rPr>
                <a:t>B2B </a:t>
              </a:r>
              <a:r>
                <a:rPr lang="ko-KR" altLang="en-US" sz="1400" spc="-91" dirty="0">
                  <a:solidFill>
                    <a:srgbClr val="FD312E"/>
                  </a:solidFill>
                  <a:latin typeface="LG Smart UI Regular" panose="020B0500000101010101" pitchFamily="50" charset="-127"/>
                  <a:ea typeface="LG Smart UI Regular" panose="020B0500000101010101" pitchFamily="50" charset="-127"/>
                  <a:cs typeface="Poppins Medium"/>
                  <a:sym typeface="Poppins Medium"/>
                </a:rPr>
                <a:t>마케팅 데이터 소개</a:t>
              </a:r>
            </a:p>
          </p:txBody>
        </p:sp>
      </p:grpSp>
      <p:grpSp>
        <p:nvGrpSpPr>
          <p:cNvPr id="36" name="그룹 35"/>
          <p:cNvGrpSpPr/>
          <p:nvPr/>
        </p:nvGrpSpPr>
        <p:grpSpPr>
          <a:xfrm rot="16200000" flipH="1">
            <a:off x="389033" y="3406147"/>
            <a:ext cx="6858019" cy="45723"/>
            <a:chOff x="6029152" y="6229340"/>
            <a:chExt cx="2747046" cy="238138"/>
          </a:xfrm>
        </p:grpSpPr>
        <p:sp>
          <p:nvSpPr>
            <p:cNvPr id="37" name="직사각형 36"/>
            <p:cNvSpPr/>
            <p:nvPr/>
          </p:nvSpPr>
          <p:spPr>
            <a:xfrm>
              <a:off x="6029152" y="6229340"/>
              <a:ext cx="1303836" cy="238125"/>
            </a:xfrm>
            <a:prstGeom prst="rect">
              <a:avLst/>
            </a:prstGeom>
            <a:solidFill>
              <a:srgbClr val="FD31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38" name="직사각형 37"/>
            <p:cNvSpPr/>
            <p:nvPr/>
          </p:nvSpPr>
          <p:spPr>
            <a:xfrm>
              <a:off x="6968946" y="6229343"/>
              <a:ext cx="938189" cy="238125"/>
            </a:xfrm>
            <a:prstGeom prst="rect">
              <a:avLst/>
            </a:prstGeom>
            <a:solidFill>
              <a:srgbClr val="A50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39" name="직사각형 38"/>
            <p:cNvSpPr/>
            <p:nvPr/>
          </p:nvSpPr>
          <p:spPr>
            <a:xfrm>
              <a:off x="7595637" y="6229348"/>
              <a:ext cx="757783" cy="2381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40" name="직사각형 39"/>
            <p:cNvSpPr/>
            <p:nvPr/>
          </p:nvSpPr>
          <p:spPr>
            <a:xfrm>
              <a:off x="8129910" y="6229348"/>
              <a:ext cx="433062" cy="238125"/>
            </a:xfrm>
            <a:prstGeom prst="rect">
              <a:avLst/>
            </a:prstGeom>
            <a:solidFill>
              <a:srgbClr val="1010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41" name="직사각형 40"/>
            <p:cNvSpPr/>
            <p:nvPr/>
          </p:nvSpPr>
          <p:spPr>
            <a:xfrm>
              <a:off x="8482858" y="6229353"/>
              <a:ext cx="293340" cy="238125"/>
            </a:xfrm>
            <a:prstGeom prst="rect">
              <a:avLst/>
            </a:prstGeom>
            <a:solidFill>
              <a:srgbClr val="F0E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grpSp>
      <p:sp>
        <p:nvSpPr>
          <p:cNvPr id="17" name="Text Box 41">
            <a:extLst>
              <a:ext uri="{FF2B5EF4-FFF2-40B4-BE49-F238E27FC236}">
                <a16:creationId xmlns:a16="http://schemas.microsoft.com/office/drawing/2014/main" id="{9FC810B1-3DDC-E5B3-AF01-B5FCEA925963}"/>
              </a:ext>
            </a:extLst>
          </p:cNvPr>
          <p:cNvSpPr txBox="1">
            <a:spLocks noChangeArrowheads="1"/>
          </p:cNvSpPr>
          <p:nvPr/>
        </p:nvSpPr>
        <p:spPr bwMode="auto">
          <a:xfrm>
            <a:off x="4075644" y="719148"/>
            <a:ext cx="4990469" cy="40011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wrap="none">
            <a:spAutoFit/>
          </a:bodyPr>
          <a:lstStyle>
            <a:lvl1pPr marL="230188" indent="-230188"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eaLnBrk="0" fontAlgn="base" hangingPunct="0">
              <a:spcBef>
                <a:spcPct val="0"/>
              </a:spcBef>
              <a:spcAft>
                <a:spcPct val="0"/>
              </a:spcAft>
              <a:defRPr kumimoji="1">
                <a:solidFill>
                  <a:schemeClr val="tx1"/>
                </a:solidFill>
                <a:latin typeface="굴림" charset="-127"/>
                <a:ea typeface="굴림" charset="-127"/>
              </a:defRPr>
            </a:lvl6pPr>
            <a:lvl7pPr marL="2971800" indent="-228600" eaLnBrk="0" fontAlgn="base" hangingPunct="0">
              <a:spcBef>
                <a:spcPct val="0"/>
              </a:spcBef>
              <a:spcAft>
                <a:spcPct val="0"/>
              </a:spcAft>
              <a:defRPr kumimoji="1">
                <a:solidFill>
                  <a:schemeClr val="tx1"/>
                </a:solidFill>
                <a:latin typeface="굴림" charset="-127"/>
                <a:ea typeface="굴림" charset="-127"/>
              </a:defRPr>
            </a:lvl7pPr>
            <a:lvl8pPr marL="3429000" indent="-228600" eaLnBrk="0" fontAlgn="base" hangingPunct="0">
              <a:spcBef>
                <a:spcPct val="0"/>
              </a:spcBef>
              <a:spcAft>
                <a:spcPct val="0"/>
              </a:spcAft>
              <a:defRPr kumimoji="1">
                <a:solidFill>
                  <a:schemeClr val="tx1"/>
                </a:solidFill>
                <a:latin typeface="굴림" charset="-127"/>
                <a:ea typeface="굴림" charset="-127"/>
              </a:defRPr>
            </a:lvl8pPr>
            <a:lvl9pPr marL="3886200" indent="-228600" eaLnBrk="0" fontAlgn="base" hangingPunct="0">
              <a:spcBef>
                <a:spcPct val="0"/>
              </a:spcBef>
              <a:spcAft>
                <a:spcPct val="0"/>
              </a:spcAft>
              <a:defRPr kumimoji="1">
                <a:solidFill>
                  <a:schemeClr val="tx1"/>
                </a:solidFill>
                <a:latin typeface="굴림" charset="-127"/>
                <a:ea typeface="굴림" charset="-127"/>
              </a:defRPr>
            </a:lvl9pPr>
          </a:lstStyle>
          <a:p>
            <a:pPr eaLnBrk="1" hangingPunct="1">
              <a:spcBef>
                <a:spcPct val="50000"/>
              </a:spcBef>
            </a:pPr>
            <a:r>
              <a:rPr lang="en-US" altLang="ko-KR" sz="2000" b="1" dirty="0">
                <a:latin typeface="Arial Narrow" panose="020B0606020202030204" pitchFamily="34" charset="0"/>
                <a:ea typeface="LG스마트체 Regular" panose="020B0600000101010101" pitchFamily="50" charset="-127"/>
                <a:cs typeface="Arial" charset="0"/>
              </a:rPr>
              <a:t>AI Big Data </a:t>
            </a:r>
            <a:r>
              <a:rPr lang="ko-KR" altLang="en-US" sz="2000" b="1" dirty="0">
                <a:latin typeface="Arial Narrow" panose="020B0606020202030204" pitchFamily="34" charset="0"/>
                <a:ea typeface="LG스마트체 Regular" panose="020B0600000101010101" pitchFamily="50" charset="-127"/>
                <a:cs typeface="Arial" charset="0"/>
              </a:rPr>
              <a:t>적용을 통한 </a:t>
            </a:r>
            <a:r>
              <a:rPr lang="en-US" altLang="ko-KR" sz="2000" b="1" dirty="0">
                <a:latin typeface="Arial Narrow" panose="020B0606020202030204" pitchFamily="34" charset="0"/>
                <a:ea typeface="LG스마트체 Regular" panose="020B0600000101010101" pitchFamily="50" charset="-127"/>
                <a:cs typeface="Arial" charset="0"/>
              </a:rPr>
              <a:t>B2B </a:t>
            </a:r>
            <a:r>
              <a:rPr lang="ko-KR" altLang="en-US" sz="2000" b="1" dirty="0">
                <a:latin typeface="Arial Narrow" panose="020B0606020202030204" pitchFamily="34" charset="0"/>
                <a:ea typeface="LG스마트체 Regular" panose="020B0600000101010101" pitchFamily="50" charset="-127"/>
                <a:cs typeface="Arial" charset="0"/>
              </a:rPr>
              <a:t>마케팅 효율 극대화</a:t>
            </a:r>
            <a:endParaRPr lang="en-US" altLang="ko-KR" sz="2000" b="1" dirty="0">
              <a:latin typeface="Arial Narrow" panose="020B0606020202030204" pitchFamily="34" charset="0"/>
              <a:ea typeface="LG스마트체 Regular" panose="020B0600000101010101" pitchFamily="50" charset="-127"/>
              <a:cs typeface="Arial" charset="0"/>
            </a:endParaRPr>
          </a:p>
        </p:txBody>
      </p:sp>
      <p:sp>
        <p:nvSpPr>
          <p:cNvPr id="18" name="TextBox 17">
            <a:extLst>
              <a:ext uri="{FF2B5EF4-FFF2-40B4-BE49-F238E27FC236}">
                <a16:creationId xmlns:a16="http://schemas.microsoft.com/office/drawing/2014/main" id="{FFFEC811-F25D-B774-553A-775B96923287}"/>
              </a:ext>
            </a:extLst>
          </p:cNvPr>
          <p:cNvSpPr txBox="1"/>
          <p:nvPr/>
        </p:nvSpPr>
        <p:spPr>
          <a:xfrm>
            <a:off x="4070662" y="1924621"/>
            <a:ext cx="6331789" cy="2810513"/>
          </a:xfrm>
          <a:prstGeom prst="rect">
            <a:avLst/>
          </a:prstGeom>
          <a:noFill/>
        </p:spPr>
        <p:txBody>
          <a:bodyPr wrap="square" rtlCol="0">
            <a:spAutoFit/>
          </a:bodyPr>
          <a:lstStyle/>
          <a:p>
            <a:pPr marL="177800" indent="-177800">
              <a:lnSpc>
                <a:spcPct val="150000"/>
              </a:lnSpc>
              <a:buFont typeface="Wingdings" panose="05000000000000000000" pitchFamily="2" charset="2"/>
              <a:buChar char="§"/>
            </a:pPr>
            <a:r>
              <a:rPr lang="en-US" altLang="ko-KR" sz="2000" dirty="0">
                <a:latin typeface="Arial Narrow" panose="020B0606020202030204" pitchFamily="34" charset="0"/>
                <a:ea typeface="LG스마트체 Regular" panose="020B0600000101010101" pitchFamily="50" charset="-127"/>
              </a:rPr>
              <a:t>MQL </a:t>
            </a:r>
            <a:r>
              <a:rPr lang="ko-KR" altLang="en-US" sz="2000" dirty="0">
                <a:latin typeface="Arial Narrow" panose="020B0606020202030204" pitchFamily="34" charset="0"/>
                <a:ea typeface="LG스마트체 Regular" panose="020B0600000101010101" pitchFamily="50" charset="-127"/>
              </a:rPr>
              <a:t>우선순위화 </a:t>
            </a:r>
            <a:endParaRPr lang="en-US" altLang="ko-KR" sz="2000" dirty="0">
              <a:latin typeface="Arial Narrow" panose="020B0606020202030204" pitchFamily="34" charset="0"/>
              <a:ea typeface="LG스마트체 Regular" panose="020B0600000101010101" pitchFamily="50" charset="-127"/>
            </a:endParaRPr>
          </a:p>
          <a:p>
            <a:pPr marL="177800" indent="-177800">
              <a:lnSpc>
                <a:spcPct val="150000"/>
              </a:lnSpc>
              <a:buFont typeface="Wingdings" panose="05000000000000000000" pitchFamily="2" charset="2"/>
              <a:buChar char="§"/>
            </a:pPr>
            <a:r>
              <a:rPr lang="en-US" altLang="ko-KR" sz="2000" dirty="0">
                <a:latin typeface="Arial Narrow" panose="020B0606020202030204" pitchFamily="34" charset="0"/>
                <a:ea typeface="LG스마트체 Regular" panose="020B0600000101010101" pitchFamily="50" charset="-127"/>
              </a:rPr>
              <a:t>MQL Data Set </a:t>
            </a:r>
            <a:r>
              <a:rPr lang="ko-KR" altLang="en-US" sz="2000" dirty="0">
                <a:latin typeface="Arial Narrow" panose="020B0606020202030204" pitchFamily="34" charset="0"/>
                <a:ea typeface="LG스마트체 Regular" panose="020B0600000101010101" pitchFamily="50" charset="-127"/>
              </a:rPr>
              <a:t>특성에 따른 고객</a:t>
            </a:r>
            <a:r>
              <a:rPr lang="en-US" altLang="ko-KR" sz="2000" dirty="0">
                <a:latin typeface="Arial Narrow" panose="020B0606020202030204" pitchFamily="34" charset="0"/>
                <a:ea typeface="LG스마트체 Regular" panose="020B0600000101010101" pitchFamily="50" charset="-127"/>
              </a:rPr>
              <a:t> Touch</a:t>
            </a:r>
            <a:r>
              <a:rPr lang="ko-KR" altLang="en-US" sz="2000" dirty="0">
                <a:latin typeface="Arial Narrow" panose="020B0606020202030204" pitchFamily="34" charset="0"/>
                <a:ea typeface="LG스마트체 Regular" panose="020B0600000101010101" pitchFamily="50" charset="-127"/>
              </a:rPr>
              <a:t> 개인화 </a:t>
            </a:r>
            <a:r>
              <a:rPr lang="en-US" altLang="ko-KR" sz="2000" dirty="0">
                <a:latin typeface="Arial Narrow" panose="020B0606020202030204" pitchFamily="34" charset="0"/>
                <a:ea typeface="LG스마트체 Regular" panose="020B0600000101010101" pitchFamily="50" charset="-127"/>
              </a:rPr>
              <a:t>/ </a:t>
            </a:r>
            <a:r>
              <a:rPr lang="ko-KR" altLang="en-US" sz="2000" dirty="0">
                <a:latin typeface="Arial Narrow" panose="020B0606020202030204" pitchFamily="34" charset="0"/>
                <a:ea typeface="LG스마트체 Regular" panose="020B0600000101010101" pitchFamily="50" charset="-127"/>
              </a:rPr>
              <a:t>자동화</a:t>
            </a:r>
            <a:endParaRPr lang="en-US" altLang="ko-KR" sz="2000" dirty="0">
              <a:latin typeface="Arial Narrow" panose="020B0606020202030204" pitchFamily="34" charset="0"/>
              <a:ea typeface="LG스마트체 Regular" panose="020B0600000101010101" pitchFamily="50" charset="-127"/>
            </a:endParaRPr>
          </a:p>
          <a:p>
            <a:pPr marL="177800" indent="-177800">
              <a:lnSpc>
                <a:spcPct val="150000"/>
              </a:lnSpc>
              <a:buFont typeface="Wingdings" panose="05000000000000000000" pitchFamily="2" charset="2"/>
              <a:buChar char="§"/>
            </a:pPr>
            <a:r>
              <a:rPr lang="ko-KR" altLang="en-US" sz="2000" dirty="0">
                <a:latin typeface="Arial Narrow" panose="020B0606020202030204" pitchFamily="34" charset="0"/>
                <a:ea typeface="LG스마트체 Regular" panose="020B0600000101010101" pitchFamily="50" charset="-127"/>
              </a:rPr>
              <a:t>마케팅 </a:t>
            </a:r>
            <a:r>
              <a:rPr lang="en-US" altLang="ko-KR" sz="2000" dirty="0">
                <a:latin typeface="Arial Narrow" panose="020B0606020202030204" pitchFamily="34" charset="0"/>
                <a:ea typeface="LG스마트체 Regular" panose="020B0600000101010101" pitchFamily="50" charset="-127"/>
              </a:rPr>
              <a:t>Campaign </a:t>
            </a:r>
            <a:r>
              <a:rPr lang="ko-KR" altLang="en-US" sz="2000" dirty="0" err="1">
                <a:latin typeface="Arial Narrow" panose="020B0606020202030204" pitchFamily="34" charset="0"/>
                <a:ea typeface="LG스마트체 Regular" panose="020B0600000101010101" pitchFamily="50" charset="-127"/>
              </a:rPr>
              <a:t>요소별</a:t>
            </a:r>
            <a:r>
              <a:rPr lang="ko-KR" altLang="en-US" sz="2000" dirty="0">
                <a:latin typeface="Arial Narrow" panose="020B0606020202030204" pitchFamily="34" charset="0"/>
                <a:ea typeface="LG스마트체 Regular" panose="020B0600000101010101" pitchFamily="50" charset="-127"/>
              </a:rPr>
              <a:t> 최적화 </a:t>
            </a:r>
            <a:r>
              <a:rPr lang="en-US" altLang="ko-KR" sz="2000" dirty="0">
                <a:latin typeface="Arial Narrow" panose="020B0606020202030204" pitchFamily="34" charset="0"/>
                <a:ea typeface="LG스마트체 Regular" panose="020B0600000101010101" pitchFamily="50" charset="-127"/>
              </a:rPr>
              <a:t>/ </a:t>
            </a:r>
            <a:r>
              <a:rPr lang="ko-KR" altLang="en-US" sz="2000" dirty="0">
                <a:latin typeface="Arial Narrow" panose="020B0606020202030204" pitchFamily="34" charset="0"/>
                <a:ea typeface="LG스마트체 Regular" panose="020B0600000101010101" pitchFamily="50" charset="-127"/>
              </a:rPr>
              <a:t>고객 </a:t>
            </a:r>
            <a:r>
              <a:rPr lang="en-US" altLang="ko-KR" sz="2000" dirty="0">
                <a:latin typeface="Arial Narrow" panose="020B0606020202030204" pitchFamily="34" charset="0"/>
                <a:ea typeface="LG스마트체 Regular" panose="020B0600000101010101" pitchFamily="50" charset="-127"/>
              </a:rPr>
              <a:t>Touch </a:t>
            </a:r>
            <a:r>
              <a:rPr lang="ko-KR" altLang="en-US" sz="2000" dirty="0">
                <a:latin typeface="Arial Narrow" panose="020B0606020202030204" pitchFamily="34" charset="0"/>
                <a:ea typeface="LG스마트체 Regular" panose="020B0600000101010101" pitchFamily="50" charset="-127"/>
              </a:rPr>
              <a:t>자동추천</a:t>
            </a:r>
            <a:endParaRPr lang="en-US" altLang="ko-KR" sz="2000" dirty="0">
              <a:latin typeface="Arial Narrow" panose="020B0606020202030204" pitchFamily="34" charset="0"/>
              <a:ea typeface="LG스마트체 Regular" panose="020B0600000101010101" pitchFamily="50" charset="-127"/>
            </a:endParaRPr>
          </a:p>
          <a:p>
            <a:pPr marL="177800" indent="-177800">
              <a:lnSpc>
                <a:spcPct val="150000"/>
              </a:lnSpc>
              <a:buFont typeface="Wingdings" panose="05000000000000000000" pitchFamily="2" charset="2"/>
              <a:buChar char="§"/>
            </a:pPr>
            <a:r>
              <a:rPr lang="ko-KR" altLang="en-US" sz="2000" dirty="0">
                <a:latin typeface="Arial Narrow" panose="020B0606020202030204" pitchFamily="34" charset="0"/>
                <a:ea typeface="LG스마트체 Regular" panose="020B0600000101010101" pitchFamily="50" charset="-127"/>
              </a:rPr>
              <a:t>고객 </a:t>
            </a:r>
            <a:r>
              <a:rPr lang="en-US" altLang="ko-KR" sz="2000" dirty="0">
                <a:latin typeface="Arial Narrow" panose="020B0606020202030204" pitchFamily="34" charset="0"/>
                <a:ea typeface="LG스마트체 Regular" panose="020B0600000101010101" pitchFamily="50" charset="-127"/>
              </a:rPr>
              <a:t>Profile / Persona </a:t>
            </a:r>
            <a:r>
              <a:rPr lang="ko-KR" altLang="en-US" sz="2000" dirty="0">
                <a:latin typeface="Arial Narrow" panose="020B0606020202030204" pitchFamily="34" charset="0"/>
                <a:ea typeface="LG스마트체 Regular" panose="020B0600000101010101" pitchFamily="50" charset="-127"/>
              </a:rPr>
              <a:t>고도화</a:t>
            </a:r>
            <a:r>
              <a:rPr lang="en-US" altLang="ko-KR" sz="2000" dirty="0">
                <a:latin typeface="Arial Narrow" panose="020B0606020202030204" pitchFamily="34" charset="0"/>
                <a:ea typeface="LG스마트체 Regular" panose="020B0600000101010101" pitchFamily="50" charset="-127"/>
              </a:rPr>
              <a:t> </a:t>
            </a:r>
            <a:r>
              <a:rPr lang="ko-KR" altLang="en-US" sz="2000" dirty="0">
                <a:latin typeface="Arial Narrow" panose="020B0606020202030204" pitchFamily="34" charset="0"/>
                <a:ea typeface="LG스마트체 Regular" panose="020B0600000101010101" pitchFamily="50" charset="-127"/>
              </a:rPr>
              <a:t>및 자동 생성</a:t>
            </a:r>
            <a:endParaRPr lang="en-US" altLang="ko-KR" sz="2000" dirty="0">
              <a:latin typeface="Arial Narrow" panose="020B0606020202030204" pitchFamily="34" charset="0"/>
              <a:ea typeface="LG스마트체 Regular" panose="020B0600000101010101" pitchFamily="50" charset="-127"/>
            </a:endParaRPr>
          </a:p>
          <a:p>
            <a:pPr marL="177800" indent="-177800">
              <a:lnSpc>
                <a:spcPct val="150000"/>
              </a:lnSpc>
              <a:buFont typeface="Wingdings" panose="05000000000000000000" pitchFamily="2" charset="2"/>
              <a:buChar char="§"/>
            </a:pPr>
            <a:r>
              <a:rPr lang="en-US" altLang="ko-KR" sz="2000" dirty="0">
                <a:latin typeface="Arial Narrow" panose="020B0606020202030204" pitchFamily="34" charset="0"/>
                <a:ea typeface="LG스마트체 Regular" panose="020B0600000101010101" pitchFamily="50" charset="-127"/>
              </a:rPr>
              <a:t>MQL Drop </a:t>
            </a:r>
            <a:r>
              <a:rPr lang="ko-KR" altLang="en-US" sz="2000" dirty="0">
                <a:latin typeface="Arial Narrow" panose="020B0606020202030204" pitchFamily="34" charset="0"/>
                <a:ea typeface="LG스마트체 Regular" panose="020B0600000101010101" pitchFamily="50" charset="-127"/>
              </a:rPr>
              <a:t>원인 분석 및 관리방안 자동추천</a:t>
            </a:r>
            <a:endParaRPr lang="en-US" altLang="ko-KR" sz="2000" dirty="0">
              <a:latin typeface="Arial Narrow" panose="020B0606020202030204" pitchFamily="34" charset="0"/>
              <a:ea typeface="LG스마트체 Regular" panose="020B0600000101010101" pitchFamily="50" charset="-127"/>
            </a:endParaRPr>
          </a:p>
          <a:p>
            <a:pPr marL="177800" indent="-177800">
              <a:lnSpc>
                <a:spcPct val="150000"/>
              </a:lnSpc>
              <a:buFont typeface="Wingdings" panose="05000000000000000000" pitchFamily="2" charset="2"/>
              <a:buChar char="§"/>
            </a:pPr>
            <a:r>
              <a:rPr lang="ko-KR" altLang="en-US" sz="2000" dirty="0">
                <a:latin typeface="Arial Narrow" panose="020B0606020202030204" pitchFamily="34" charset="0"/>
                <a:ea typeface="LG스마트체 Regular" panose="020B0600000101010101" pitchFamily="50" charset="-127"/>
              </a:rPr>
              <a:t>고객 행동 분석</a:t>
            </a:r>
            <a:r>
              <a:rPr lang="en-US" altLang="ko-KR" sz="2000" dirty="0">
                <a:latin typeface="Arial Narrow" panose="020B0606020202030204" pitchFamily="34" charset="0"/>
                <a:ea typeface="LG스마트체 Regular" panose="020B0600000101010101" pitchFamily="50" charset="-127"/>
              </a:rPr>
              <a:t> </a:t>
            </a:r>
            <a:r>
              <a:rPr lang="ko-KR" altLang="en-US" sz="2000" dirty="0">
                <a:latin typeface="Arial Narrow" panose="020B0606020202030204" pitchFamily="34" charset="0"/>
                <a:ea typeface="LG스마트체 Regular" panose="020B0600000101010101" pitchFamily="50" charset="-127"/>
              </a:rPr>
              <a:t>기반 마케팅 </a:t>
            </a:r>
            <a:r>
              <a:rPr lang="en-US" altLang="ko-KR" sz="2000" dirty="0">
                <a:latin typeface="Arial Narrow" panose="020B0606020202030204" pitchFamily="34" charset="0"/>
                <a:ea typeface="LG스마트체 Regular" panose="020B0600000101010101" pitchFamily="50" charset="-127"/>
              </a:rPr>
              <a:t>Campaign </a:t>
            </a:r>
            <a:r>
              <a:rPr lang="ko-KR" altLang="en-US" sz="2000" dirty="0">
                <a:latin typeface="Arial Narrow" panose="020B0606020202030204" pitchFamily="34" charset="0"/>
                <a:ea typeface="LG스마트체 Regular" panose="020B0600000101010101" pitchFamily="50" charset="-127"/>
              </a:rPr>
              <a:t>최적화 설계 추천</a:t>
            </a:r>
            <a:endParaRPr lang="en-US" altLang="ko-KR" sz="2000" dirty="0">
              <a:latin typeface="Arial Narrow" panose="020B0606020202030204" pitchFamily="34" charset="0"/>
              <a:ea typeface="LG스마트체 Regular" panose="020B0600000101010101" pitchFamily="50" charset="-127"/>
            </a:endParaRPr>
          </a:p>
        </p:txBody>
      </p:sp>
      <p:sp>
        <p:nvSpPr>
          <p:cNvPr id="19" name="직사각형 18">
            <a:extLst>
              <a:ext uri="{FF2B5EF4-FFF2-40B4-BE49-F238E27FC236}">
                <a16:creationId xmlns:a16="http://schemas.microsoft.com/office/drawing/2014/main" id="{08C6E42F-BA31-E7E4-4706-E069914654F4}"/>
              </a:ext>
            </a:extLst>
          </p:cNvPr>
          <p:cNvSpPr/>
          <p:nvPr/>
        </p:nvSpPr>
        <p:spPr>
          <a:xfrm>
            <a:off x="4075644" y="1358541"/>
            <a:ext cx="6098768" cy="369332"/>
          </a:xfrm>
          <a:prstGeom prst="rect">
            <a:avLst/>
          </a:prstGeom>
          <a:noFill/>
        </p:spPr>
        <p:txBody>
          <a:bodyPr wrap="square" rtlCol="0">
            <a:spAutoFit/>
          </a:bodyPr>
          <a:lstStyle/>
          <a:p>
            <a:r>
              <a:rPr lang="en-US" altLang="ko-KR" b="1" dirty="0">
                <a:latin typeface="Arial Narrow" panose="020B0606020202030204" pitchFamily="34" charset="0"/>
                <a:ea typeface="LG스마트체 Regular" panose="020B0600000101010101" pitchFamily="50" charset="-127"/>
              </a:rPr>
              <a:t>Data </a:t>
            </a:r>
            <a:r>
              <a:rPr lang="ko-KR" altLang="en-US" b="1" dirty="0">
                <a:latin typeface="Arial Narrow" panose="020B0606020202030204" pitchFamily="34" charset="0"/>
                <a:ea typeface="LG스마트체 Regular" panose="020B0600000101010101" pitchFamily="50" charset="-127"/>
              </a:rPr>
              <a:t>축적에 따른 효율적 </a:t>
            </a:r>
            <a:r>
              <a:rPr lang="en-US" altLang="ko-KR" b="1" dirty="0">
                <a:latin typeface="Arial Narrow" panose="020B0606020202030204" pitchFamily="34" charset="0"/>
                <a:ea typeface="LG스마트체 Regular" panose="020B0600000101010101" pitchFamily="50" charset="-127"/>
              </a:rPr>
              <a:t>B2B</a:t>
            </a:r>
            <a:r>
              <a:rPr lang="ko-KR" altLang="en-US" b="1" dirty="0">
                <a:latin typeface="Arial Narrow" panose="020B0606020202030204" pitchFamily="34" charset="0"/>
                <a:ea typeface="LG스마트체 Regular" panose="020B0600000101010101" pitchFamily="50" charset="-127"/>
              </a:rPr>
              <a:t>마케팅 실행</a:t>
            </a:r>
            <a:r>
              <a:rPr lang="en-US" altLang="ko-KR" b="1" dirty="0">
                <a:latin typeface="Arial Narrow" panose="020B0606020202030204" pitchFamily="34" charset="0"/>
                <a:ea typeface="LG스마트체 Regular" panose="020B0600000101010101" pitchFamily="50" charset="-127"/>
              </a:rPr>
              <a:t>, </a:t>
            </a:r>
            <a:r>
              <a:rPr lang="ko-KR" altLang="en-US" b="1" dirty="0">
                <a:latin typeface="Arial Narrow" panose="020B0606020202030204" pitchFamily="34" charset="0"/>
                <a:ea typeface="LG스마트체 Regular" panose="020B0600000101010101" pitchFamily="50" charset="-127"/>
              </a:rPr>
              <a:t>효율 극대화 추구</a:t>
            </a:r>
          </a:p>
        </p:txBody>
      </p:sp>
    </p:spTree>
    <p:extLst>
      <p:ext uri="{BB962C8B-B14F-4D97-AF65-F5344CB8AC3E}">
        <p14:creationId xmlns:p14="http://schemas.microsoft.com/office/powerpoint/2010/main" val="5684804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6296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텍스트 개체 틀 10">
            <a:extLst>
              <a:ext uri="{FF2B5EF4-FFF2-40B4-BE49-F238E27FC236}">
                <a16:creationId xmlns:a16="http://schemas.microsoft.com/office/drawing/2014/main" id="{3AF3EE56-8C79-2379-F91C-178085F94E48}"/>
              </a:ext>
            </a:extLst>
          </p:cNvPr>
          <p:cNvSpPr>
            <a:spLocks noGrp="1"/>
          </p:cNvSpPr>
          <p:nvPr>
            <p:ph type="body" sz="quarter" idx="17"/>
          </p:nvPr>
        </p:nvSpPr>
        <p:spPr/>
        <p:txBody>
          <a:bodyPr/>
          <a:lstStyle/>
          <a:p>
            <a:r>
              <a:rPr lang="en-US" altLang="ko-KR" dirty="0">
                <a:latin typeface="LG스마트체 SemiBold" panose="020B0600000101010101" pitchFamily="50" charset="-127"/>
                <a:ea typeface="LG스마트체 SemiBold" panose="020B0600000101010101" pitchFamily="50" charset="-127"/>
              </a:rPr>
              <a:t>B2B </a:t>
            </a:r>
            <a:r>
              <a:rPr lang="ko-KR" altLang="en-US" dirty="0">
                <a:latin typeface="LG스마트체 SemiBold" panose="020B0600000101010101" pitchFamily="50" charset="-127"/>
                <a:ea typeface="LG스마트체 SemiBold" panose="020B0600000101010101" pitchFamily="50" charset="-127"/>
              </a:rPr>
              <a:t>마케팅</a:t>
            </a:r>
          </a:p>
          <a:p>
            <a:endParaRPr lang="ko-KR" altLang="en-US" dirty="0"/>
          </a:p>
        </p:txBody>
      </p:sp>
      <p:sp>
        <p:nvSpPr>
          <p:cNvPr id="15" name="TextBox 14">
            <a:extLst>
              <a:ext uri="{FF2B5EF4-FFF2-40B4-BE49-F238E27FC236}">
                <a16:creationId xmlns:a16="http://schemas.microsoft.com/office/drawing/2014/main" id="{7EAC0C9C-DE09-A5BA-96CD-F69F4728B63E}"/>
              </a:ext>
            </a:extLst>
          </p:cNvPr>
          <p:cNvSpPr txBox="1"/>
          <p:nvPr/>
        </p:nvSpPr>
        <p:spPr>
          <a:xfrm>
            <a:off x="-165100" y="1734671"/>
            <a:ext cx="12522200" cy="3416320"/>
          </a:xfrm>
          <a:prstGeom prst="rect">
            <a:avLst/>
          </a:prstGeom>
          <a:noFill/>
        </p:spPr>
        <p:txBody>
          <a:bodyPr wrap="square">
            <a:spAutoFit/>
          </a:bodyPr>
          <a:lstStyle/>
          <a:p>
            <a:pPr algn="ctr"/>
            <a:r>
              <a:rPr lang="en-US" altLang="ko-KR" sz="1200" b="0" i="0" dirty="0">
                <a:solidFill>
                  <a:schemeClr val="bg1"/>
                </a:solidFill>
                <a:effectLst/>
                <a:latin typeface="Noto Sans" panose="020B0502040504020204" pitchFamily="34" charset="0"/>
              </a:rPr>
              <a:t>H&amp;A(Home Appliance &amp; Air Solution), HE(Home Entertainment), VS(Vehicle component Solutions),</a:t>
            </a:r>
            <a:r>
              <a:rPr lang="en-US" altLang="ko-KR" sz="1200" b="1" i="0" dirty="0">
                <a:solidFill>
                  <a:schemeClr val="bg1"/>
                </a:solidFill>
                <a:effectLst/>
                <a:latin typeface="Noto Sans" panose="020B0502040504020204" pitchFamily="34" charset="0"/>
              </a:rPr>
              <a:t> BS(Business Solutions)</a:t>
            </a:r>
            <a:r>
              <a:rPr lang="ko-KR" altLang="en-US" sz="1200" b="0" i="0" dirty="0">
                <a:solidFill>
                  <a:schemeClr val="bg1"/>
                </a:solidFill>
                <a:effectLst/>
                <a:latin typeface="Noto Sans" panose="020B0502040504020204" pitchFamily="34" charset="0"/>
              </a:rPr>
              <a:t>의 사업본부로 구성되어 있으며</a:t>
            </a:r>
            <a:r>
              <a:rPr lang="en-US" altLang="ko-KR" sz="1200" b="0" i="0" dirty="0">
                <a:solidFill>
                  <a:schemeClr val="bg1"/>
                </a:solidFill>
                <a:effectLst/>
                <a:latin typeface="Noto Sans" panose="020B0502040504020204" pitchFamily="34" charset="0"/>
              </a:rPr>
              <a:t>, </a:t>
            </a:r>
          </a:p>
          <a:p>
            <a:pPr algn="ctr"/>
            <a:r>
              <a:rPr lang="ko-KR" altLang="en-US" sz="1200" b="0" i="0" dirty="0">
                <a:solidFill>
                  <a:schemeClr val="bg1"/>
                </a:solidFill>
                <a:effectLst/>
                <a:latin typeface="Noto Sans" panose="020B0502040504020204" pitchFamily="34" charset="0"/>
              </a:rPr>
              <a:t>전 세계 </a:t>
            </a:r>
            <a:r>
              <a:rPr lang="en-US" altLang="ko-KR" sz="1200" b="0" i="0" dirty="0">
                <a:solidFill>
                  <a:schemeClr val="bg1"/>
                </a:solidFill>
                <a:effectLst/>
                <a:latin typeface="Noto Sans" panose="020B0502040504020204" pitchFamily="34" charset="0"/>
              </a:rPr>
              <a:t>130</a:t>
            </a:r>
            <a:r>
              <a:rPr lang="ko-KR" altLang="en-US" sz="1200" b="0" i="0" dirty="0">
                <a:solidFill>
                  <a:schemeClr val="bg1"/>
                </a:solidFill>
                <a:effectLst/>
                <a:latin typeface="Noto Sans" panose="020B0502040504020204" pitchFamily="34" charset="0"/>
              </a:rPr>
              <a:t>여 개 사업장에서 사업을 전개하며 가전</a:t>
            </a:r>
            <a:r>
              <a:rPr lang="en-US" altLang="ko-KR" sz="1200" b="0" i="0" dirty="0">
                <a:solidFill>
                  <a:schemeClr val="bg1"/>
                </a:solidFill>
                <a:effectLst/>
                <a:latin typeface="Noto Sans" panose="020B0502040504020204" pitchFamily="34" charset="0"/>
              </a:rPr>
              <a:t>, IT, </a:t>
            </a:r>
            <a:r>
              <a:rPr lang="ko-KR" altLang="en-US" sz="1200" b="0" i="0" dirty="0">
                <a:solidFill>
                  <a:schemeClr val="bg1"/>
                </a:solidFill>
                <a:effectLst/>
                <a:latin typeface="Noto Sans" panose="020B0502040504020204" pitchFamily="34" charset="0"/>
              </a:rPr>
              <a:t>자동차부품</a:t>
            </a:r>
            <a:r>
              <a:rPr lang="en-US" altLang="ko-KR" sz="1200" b="0" i="0" dirty="0">
                <a:solidFill>
                  <a:schemeClr val="bg1"/>
                </a:solidFill>
                <a:effectLst/>
                <a:latin typeface="Noto Sans" panose="020B0502040504020204" pitchFamily="34" charset="0"/>
              </a:rPr>
              <a:t>, </a:t>
            </a:r>
            <a:r>
              <a:rPr lang="ko-KR" altLang="en-US" sz="1200" b="0" i="0" dirty="0" err="1">
                <a:solidFill>
                  <a:schemeClr val="bg1"/>
                </a:solidFill>
                <a:effectLst/>
                <a:latin typeface="Noto Sans" panose="020B0502040504020204" pitchFamily="34" charset="0"/>
              </a:rPr>
              <a:t>사이니지</a:t>
            </a:r>
            <a:r>
              <a:rPr lang="ko-KR" altLang="en-US" sz="1200" b="0" i="0" dirty="0">
                <a:solidFill>
                  <a:schemeClr val="bg1"/>
                </a:solidFill>
                <a:effectLst/>
                <a:latin typeface="Noto Sans" panose="020B0502040504020204" pitchFamily="34" charset="0"/>
              </a:rPr>
              <a:t> 등 다양한 분야에서 기술혁신을 선도하는 글로벌 리더입니다</a:t>
            </a:r>
            <a:r>
              <a:rPr lang="en-US" altLang="ko-KR" sz="1200" b="0" i="0" dirty="0">
                <a:solidFill>
                  <a:schemeClr val="bg1"/>
                </a:solidFill>
                <a:effectLst/>
                <a:latin typeface="Noto Sans" panose="020B0502040504020204" pitchFamily="34" charset="0"/>
              </a:rPr>
              <a:t>.</a:t>
            </a:r>
          </a:p>
          <a:p>
            <a:pPr algn="ctr"/>
            <a:endParaRPr lang="en-US" altLang="ko-KR" sz="1200" dirty="0">
              <a:solidFill>
                <a:schemeClr val="bg1"/>
              </a:solidFill>
              <a:latin typeface="Noto Sans" panose="020B0502040504020204" pitchFamily="34" charset="0"/>
            </a:endParaRPr>
          </a:p>
          <a:p>
            <a:pPr algn="ctr"/>
            <a:endParaRPr lang="en-US" altLang="ko-KR" sz="1200" dirty="0">
              <a:solidFill>
                <a:schemeClr val="bg1"/>
              </a:solidFill>
              <a:latin typeface="Noto Sans" panose="020B0502040504020204" pitchFamily="34" charset="0"/>
            </a:endParaRPr>
          </a:p>
          <a:p>
            <a:pPr algn="ctr"/>
            <a:endParaRPr lang="en-US" altLang="ko-KR" sz="1200" dirty="0">
              <a:solidFill>
                <a:schemeClr val="bg1"/>
              </a:solidFill>
              <a:latin typeface="Noto Sans" panose="020B0502040504020204" pitchFamily="34" charset="0"/>
            </a:endParaRPr>
          </a:p>
          <a:p>
            <a:pPr algn="ctr"/>
            <a:endParaRPr lang="en-US" altLang="ko-KR" sz="1200" dirty="0">
              <a:solidFill>
                <a:schemeClr val="bg1"/>
              </a:solidFill>
              <a:latin typeface="Noto Sans" panose="020B0502040504020204" pitchFamily="34" charset="0"/>
            </a:endParaRPr>
          </a:p>
          <a:p>
            <a:pPr algn="ctr"/>
            <a:endParaRPr lang="en-US" altLang="ko-KR" sz="1200" dirty="0">
              <a:solidFill>
                <a:schemeClr val="bg1"/>
              </a:solidFill>
              <a:latin typeface="Noto Sans" panose="020B0502040504020204" pitchFamily="34" charset="0"/>
            </a:endParaRPr>
          </a:p>
          <a:p>
            <a:pPr algn="ctr"/>
            <a:endParaRPr lang="en-US" altLang="ko-KR" sz="1200" dirty="0">
              <a:latin typeface="Noto Sans" panose="020B0502040504020204" pitchFamily="34" charset="0"/>
            </a:endParaRPr>
          </a:p>
          <a:p>
            <a:pPr algn="ctr"/>
            <a:endParaRPr lang="en-US" altLang="ko-KR" sz="1200" dirty="0">
              <a:latin typeface="Noto Sans" panose="020B0502040504020204" pitchFamily="34" charset="0"/>
            </a:endParaRPr>
          </a:p>
          <a:p>
            <a:pPr algn="ctr"/>
            <a:r>
              <a:rPr lang="en-US" altLang="ko-KR" sz="1200" dirty="0">
                <a:latin typeface="Noto Sans" panose="020B0502040504020204" pitchFamily="34" charset="0"/>
              </a:rPr>
              <a:t>Business Solutions</a:t>
            </a:r>
          </a:p>
          <a:p>
            <a:pPr algn="ctr"/>
            <a:endParaRPr lang="en-US" altLang="ko-KR" sz="1200" dirty="0">
              <a:latin typeface="Noto Sans" panose="020B0502040504020204" pitchFamily="34" charset="0"/>
            </a:endParaRPr>
          </a:p>
          <a:p>
            <a:pPr algn="ctr"/>
            <a:r>
              <a:rPr lang="en-US" altLang="ko-KR" sz="1200" dirty="0">
                <a:latin typeface="Noto Sans" panose="020B0502040504020204" pitchFamily="34" charset="0"/>
              </a:rPr>
              <a:t>LG</a:t>
            </a:r>
            <a:r>
              <a:rPr lang="ko-KR" altLang="en-US" sz="1200" dirty="0">
                <a:latin typeface="Noto Sans" panose="020B0502040504020204" pitchFamily="34" charset="0"/>
              </a:rPr>
              <a:t>전자 </a:t>
            </a:r>
            <a:r>
              <a:rPr lang="en-US" altLang="ko-KR" sz="1200" dirty="0">
                <a:latin typeface="Noto Sans" panose="020B0502040504020204" pitchFamily="34" charset="0"/>
              </a:rPr>
              <a:t>BS(Business Solutions) </a:t>
            </a:r>
            <a:r>
              <a:rPr lang="ko-KR" altLang="en-US" sz="1200" dirty="0">
                <a:latin typeface="Noto Sans" panose="020B0502040504020204" pitchFamily="34" charset="0"/>
              </a:rPr>
              <a:t>사업본부는 고객의 신뢰를 최우선으로 하는 ‘</a:t>
            </a:r>
            <a:r>
              <a:rPr lang="en-US" altLang="ko-KR" sz="1200" dirty="0">
                <a:latin typeface="Noto Sans" panose="020B0502040504020204" pitchFamily="34" charset="0"/>
              </a:rPr>
              <a:t>Trust First’ </a:t>
            </a:r>
            <a:r>
              <a:rPr lang="ko-KR" altLang="en-US" sz="1200" dirty="0">
                <a:latin typeface="Noto Sans" panose="020B0502040504020204" pitchFamily="34" charset="0"/>
              </a:rPr>
              <a:t>관점에서 혁신적인 고객 경험 기반의</a:t>
            </a:r>
          </a:p>
          <a:p>
            <a:pPr algn="ctr"/>
            <a:r>
              <a:rPr lang="ko-KR" altLang="en-US" sz="1200" dirty="0">
                <a:latin typeface="Noto Sans" panose="020B0502040504020204" pitchFamily="34" charset="0"/>
              </a:rPr>
              <a:t>제품과 솔루션을 기업고객에게 제안하여</a:t>
            </a:r>
            <a:r>
              <a:rPr lang="en-US" altLang="ko-KR" sz="1200" dirty="0">
                <a:latin typeface="Noto Sans" panose="020B0502040504020204" pitchFamily="34" charset="0"/>
              </a:rPr>
              <a:t>, </a:t>
            </a:r>
            <a:r>
              <a:rPr lang="ko-KR" altLang="en-US" sz="1200" dirty="0">
                <a:latin typeface="Noto Sans" panose="020B0502040504020204" pitchFamily="34" charset="0"/>
              </a:rPr>
              <a:t>고객 가치 향상을 지원하고 고객과 함께 성장하는 진정한 사업 파트너를 지향하고 있습니다</a:t>
            </a:r>
            <a:r>
              <a:rPr lang="en-US" altLang="ko-KR" sz="1200" dirty="0">
                <a:latin typeface="Noto Sans" panose="020B0502040504020204" pitchFamily="34" charset="0"/>
              </a:rPr>
              <a:t>.</a:t>
            </a:r>
          </a:p>
          <a:p>
            <a:pPr algn="ctr"/>
            <a:r>
              <a:rPr lang="ko-KR" altLang="en-US" sz="1200" dirty="0" err="1">
                <a:latin typeface="Noto Sans" panose="020B0502040504020204" pitchFamily="34" charset="0"/>
              </a:rPr>
              <a:t>버티컬</a:t>
            </a:r>
            <a:r>
              <a:rPr lang="ko-KR" altLang="en-US" sz="1200" dirty="0">
                <a:latin typeface="Noto Sans" panose="020B0502040504020204" pitchFamily="34" charset="0"/>
              </a:rPr>
              <a:t> 영역에 대한 깊이 있는 인사이트를 바탕으로 첨단 디지털 기술을 결합하여 고객의 기대를 뛰어넘는 수준의</a:t>
            </a:r>
          </a:p>
          <a:p>
            <a:pPr algn="ctr"/>
            <a:r>
              <a:rPr lang="ko-KR" altLang="en-US" sz="1200" dirty="0">
                <a:latin typeface="Noto Sans" panose="020B0502040504020204" pitchFamily="34" charset="0"/>
              </a:rPr>
              <a:t>혁신 경험에 기반한 최고의 제품과 솔루션을 제공합니다</a:t>
            </a:r>
            <a:r>
              <a:rPr lang="en-US" altLang="ko-KR" sz="1200" dirty="0">
                <a:latin typeface="Noto Sans" panose="020B0502040504020204" pitchFamily="34" charset="0"/>
              </a:rPr>
              <a:t>.</a:t>
            </a:r>
          </a:p>
          <a:p>
            <a:pPr algn="ctr"/>
            <a:endParaRPr lang="en-US" altLang="ko-KR" sz="1200" dirty="0">
              <a:latin typeface="Noto Sans" panose="020B0502040504020204" pitchFamily="34" charset="0"/>
            </a:endParaRPr>
          </a:p>
          <a:p>
            <a:pPr algn="ctr"/>
            <a:r>
              <a:rPr lang="en-US" altLang="ko-KR" sz="1200" dirty="0">
                <a:latin typeface="Noto Sans" panose="020B0502040504020204" pitchFamily="34" charset="0"/>
              </a:rPr>
              <a:t>* </a:t>
            </a:r>
            <a:r>
              <a:rPr lang="ko-KR" altLang="en-US" sz="1200" dirty="0">
                <a:latin typeface="Noto Sans" panose="020B0502040504020204" pitchFamily="34" charset="0"/>
              </a:rPr>
              <a:t>주요 제품 </a:t>
            </a:r>
            <a:r>
              <a:rPr lang="en-US" altLang="ko-KR" sz="1200" dirty="0">
                <a:latin typeface="Noto Sans" panose="020B0502040504020204" pitchFamily="34" charset="0"/>
              </a:rPr>
              <a:t>: </a:t>
            </a:r>
            <a:r>
              <a:rPr lang="ko-KR" altLang="en-US" sz="1200" dirty="0">
                <a:latin typeface="Noto Sans" panose="020B0502040504020204" pitchFamily="34" charset="0"/>
              </a:rPr>
              <a:t>디지털 </a:t>
            </a:r>
            <a:r>
              <a:rPr lang="ko-KR" altLang="en-US" sz="1200" dirty="0" err="1">
                <a:latin typeface="Noto Sans" panose="020B0502040504020204" pitchFamily="34" charset="0"/>
              </a:rPr>
              <a:t>사이니지</a:t>
            </a:r>
            <a:r>
              <a:rPr lang="en-US" altLang="ko-KR" sz="1200" dirty="0">
                <a:latin typeface="Noto Sans" panose="020B0502040504020204" pitchFamily="34" charset="0"/>
              </a:rPr>
              <a:t>(LCD, OLED/</a:t>
            </a:r>
            <a:r>
              <a:rPr lang="ko-KR" altLang="en-US" sz="1200" dirty="0">
                <a:latin typeface="Noto Sans" panose="020B0502040504020204" pitchFamily="34" charset="0"/>
              </a:rPr>
              <a:t>투명</a:t>
            </a:r>
            <a:r>
              <a:rPr lang="en-US" altLang="ko-KR" sz="1200" dirty="0">
                <a:latin typeface="Noto Sans" panose="020B0502040504020204" pitchFamily="34" charset="0"/>
              </a:rPr>
              <a:t>OLED, LED), </a:t>
            </a:r>
            <a:r>
              <a:rPr lang="ko-KR" altLang="en-US" sz="1200" dirty="0">
                <a:latin typeface="Noto Sans" panose="020B0502040504020204" pitchFamily="34" charset="0"/>
              </a:rPr>
              <a:t>커머셜 </a:t>
            </a:r>
            <a:r>
              <a:rPr lang="en-US" altLang="ko-KR" sz="1200" dirty="0">
                <a:latin typeface="Noto Sans" panose="020B0502040504020204" pitchFamily="34" charset="0"/>
              </a:rPr>
              <a:t>TV, </a:t>
            </a:r>
            <a:r>
              <a:rPr lang="ko-KR" altLang="en-US" sz="1200" dirty="0">
                <a:latin typeface="Noto Sans" panose="020B0502040504020204" pitchFamily="34" charset="0"/>
              </a:rPr>
              <a:t>로봇</a:t>
            </a:r>
            <a:r>
              <a:rPr lang="en-US" altLang="ko-KR" sz="1200" dirty="0">
                <a:latin typeface="Noto Sans" panose="020B0502040504020204" pitchFamily="34" charset="0"/>
              </a:rPr>
              <a:t>, EV</a:t>
            </a:r>
            <a:r>
              <a:rPr lang="ko-KR" altLang="en-US" sz="1200" dirty="0">
                <a:latin typeface="Noto Sans" panose="020B0502040504020204" pitchFamily="34" charset="0"/>
              </a:rPr>
              <a:t>충전</a:t>
            </a:r>
            <a:r>
              <a:rPr lang="en-US" altLang="ko-KR" sz="1200" dirty="0">
                <a:latin typeface="Noto Sans" panose="020B0502040504020204" pitchFamily="34" charset="0"/>
              </a:rPr>
              <a:t>, IT</a:t>
            </a:r>
            <a:r>
              <a:rPr lang="ko-KR" altLang="en-US" sz="1200" dirty="0">
                <a:latin typeface="Noto Sans" panose="020B0502040504020204" pitchFamily="34" charset="0"/>
              </a:rPr>
              <a:t>기기</a:t>
            </a:r>
            <a:r>
              <a:rPr lang="en-US" altLang="ko-KR" sz="1200" dirty="0">
                <a:latin typeface="Noto Sans" panose="020B0502040504020204" pitchFamily="34" charset="0"/>
              </a:rPr>
              <a:t>(</a:t>
            </a:r>
            <a:r>
              <a:rPr lang="ko-KR" altLang="en-US" sz="1200" dirty="0">
                <a:latin typeface="Noto Sans" panose="020B0502040504020204" pitchFamily="34" charset="0"/>
              </a:rPr>
              <a:t>노트북</a:t>
            </a:r>
            <a:r>
              <a:rPr lang="en-US" altLang="ko-KR" sz="1200" dirty="0">
                <a:latin typeface="Noto Sans" panose="020B0502040504020204" pitchFamily="34" charset="0"/>
              </a:rPr>
              <a:t>, </a:t>
            </a:r>
            <a:r>
              <a:rPr lang="ko-KR" altLang="en-US" sz="1200" dirty="0">
                <a:latin typeface="Noto Sans" panose="020B0502040504020204" pitchFamily="34" charset="0"/>
              </a:rPr>
              <a:t>모니터</a:t>
            </a:r>
            <a:r>
              <a:rPr lang="en-US" altLang="ko-KR" sz="1200" dirty="0">
                <a:latin typeface="Noto Sans" panose="020B0502040504020204" pitchFamily="34" charset="0"/>
              </a:rPr>
              <a:t>, </a:t>
            </a:r>
            <a:r>
              <a:rPr lang="ko-KR" altLang="en-US" sz="1200" dirty="0">
                <a:latin typeface="Noto Sans" panose="020B0502040504020204" pitchFamily="34" charset="0"/>
              </a:rPr>
              <a:t>프로젝터</a:t>
            </a:r>
            <a:r>
              <a:rPr lang="en-US" altLang="ko-KR" sz="1200" dirty="0">
                <a:latin typeface="Noto Sans" panose="020B0502040504020204" pitchFamily="34" charset="0"/>
              </a:rPr>
              <a:t>) </a:t>
            </a:r>
            <a:r>
              <a:rPr lang="ko-KR" altLang="en-US" sz="1200" dirty="0">
                <a:latin typeface="Noto Sans" panose="020B0502040504020204" pitchFamily="34" charset="0"/>
              </a:rPr>
              <a:t>등</a:t>
            </a:r>
            <a:endParaRPr lang="en-US" altLang="ko-KR" sz="1200" dirty="0">
              <a:latin typeface="Noto Sans" panose="020B0502040504020204" pitchFamily="34" charset="0"/>
            </a:endParaRPr>
          </a:p>
          <a:p>
            <a:pPr algn="ctr"/>
            <a:endParaRPr lang="ko-KR" altLang="en-US" sz="1200" dirty="0">
              <a:solidFill>
                <a:schemeClr val="bg1"/>
              </a:solidFill>
            </a:endParaRPr>
          </a:p>
        </p:txBody>
      </p:sp>
      <p:pic>
        <p:nvPicPr>
          <p:cNvPr id="26" name="그림 25">
            <a:extLst>
              <a:ext uri="{FF2B5EF4-FFF2-40B4-BE49-F238E27FC236}">
                <a16:creationId xmlns:a16="http://schemas.microsoft.com/office/drawing/2014/main" id="{D08557B1-BA27-5B90-64A4-790DC56C9154}"/>
              </a:ext>
            </a:extLst>
          </p:cNvPr>
          <p:cNvPicPr>
            <a:picLocks noChangeAspect="1"/>
          </p:cNvPicPr>
          <p:nvPr/>
        </p:nvPicPr>
        <p:blipFill>
          <a:blip r:embed="rId3"/>
          <a:stretch>
            <a:fillRect/>
          </a:stretch>
        </p:blipFill>
        <p:spPr>
          <a:xfrm>
            <a:off x="4888558" y="1068782"/>
            <a:ext cx="2414884" cy="461862"/>
          </a:xfrm>
          <a:prstGeom prst="rect">
            <a:avLst/>
          </a:prstGeom>
        </p:spPr>
      </p:pic>
      <p:pic>
        <p:nvPicPr>
          <p:cNvPr id="27" name="Picture 2">
            <a:extLst>
              <a:ext uri="{FF2B5EF4-FFF2-40B4-BE49-F238E27FC236}">
                <a16:creationId xmlns:a16="http://schemas.microsoft.com/office/drawing/2014/main" id="{E2A52535-FCDE-0A99-1FFA-A523C61E30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2999" y="5150991"/>
            <a:ext cx="1305999" cy="3600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직선 연결선 2">
            <a:extLst>
              <a:ext uri="{FF2B5EF4-FFF2-40B4-BE49-F238E27FC236}">
                <a16:creationId xmlns:a16="http://schemas.microsoft.com/office/drawing/2014/main" id="{164FF0D2-076D-DA00-26CE-9FA594AE92E1}"/>
              </a:ext>
            </a:extLst>
          </p:cNvPr>
          <p:cNvCxnSpPr/>
          <p:nvPr/>
        </p:nvCxnSpPr>
        <p:spPr>
          <a:xfrm>
            <a:off x="7772400" y="1958340"/>
            <a:ext cx="17373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연결선: 꺾임 4">
            <a:extLst>
              <a:ext uri="{FF2B5EF4-FFF2-40B4-BE49-F238E27FC236}">
                <a16:creationId xmlns:a16="http://schemas.microsoft.com/office/drawing/2014/main" id="{E374DA88-D239-9DCD-A069-53E66A804333}"/>
              </a:ext>
            </a:extLst>
          </p:cNvPr>
          <p:cNvCxnSpPr>
            <a:cxnSpLocks/>
            <a:stCxn id="10" idx="2"/>
            <a:endCxn id="7" idx="0"/>
          </p:cNvCxnSpPr>
          <p:nvPr/>
        </p:nvCxnSpPr>
        <p:spPr>
          <a:xfrm rot="5400000">
            <a:off x="6582402" y="1471920"/>
            <a:ext cx="1478297" cy="2451102"/>
          </a:xfrm>
          <a:prstGeom prst="bentConnector3">
            <a:avLst>
              <a:gd name="adj1" fmla="val 50000"/>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직사각형 6">
            <a:extLst>
              <a:ext uri="{FF2B5EF4-FFF2-40B4-BE49-F238E27FC236}">
                <a16:creationId xmlns:a16="http://schemas.microsoft.com/office/drawing/2014/main" id="{FE40CE75-AF92-3E58-0BD5-29180CEC0848}"/>
              </a:ext>
            </a:extLst>
          </p:cNvPr>
          <p:cNvSpPr/>
          <p:nvPr/>
        </p:nvSpPr>
        <p:spPr>
          <a:xfrm>
            <a:off x="5442999" y="3436620"/>
            <a:ext cx="1305999" cy="28194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72F2B118-F251-C155-CD64-E25ECA5DDC9C}"/>
              </a:ext>
            </a:extLst>
          </p:cNvPr>
          <p:cNvSpPr/>
          <p:nvPr/>
        </p:nvSpPr>
        <p:spPr>
          <a:xfrm>
            <a:off x="8368030" y="1764491"/>
            <a:ext cx="358141" cy="1938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810E8560-1107-36CD-F611-FF6FF5840DBD}"/>
              </a:ext>
            </a:extLst>
          </p:cNvPr>
          <p:cNvSpPr txBox="1"/>
          <p:nvPr/>
        </p:nvSpPr>
        <p:spPr>
          <a:xfrm>
            <a:off x="1225548" y="3258642"/>
            <a:ext cx="9740899" cy="1754326"/>
          </a:xfrm>
          <a:prstGeom prst="rect">
            <a:avLst/>
          </a:prstGeom>
          <a:noFill/>
        </p:spPr>
        <p:txBody>
          <a:bodyPr wrap="square">
            <a:spAutoFit/>
          </a:bodyPr>
          <a:lstStyle/>
          <a:p>
            <a:pPr algn="ctr"/>
            <a:endParaRPr lang="en-US" altLang="ko-KR" sz="1200" dirty="0">
              <a:solidFill>
                <a:schemeClr val="bg1"/>
              </a:solidFill>
              <a:latin typeface="Noto Sans" panose="020B0502040504020204" pitchFamily="34" charset="0"/>
            </a:endParaRPr>
          </a:p>
          <a:p>
            <a:pPr algn="ctr"/>
            <a:r>
              <a:rPr lang="en-US" altLang="ko-KR" sz="1200" dirty="0">
                <a:solidFill>
                  <a:schemeClr val="bg1"/>
                </a:solidFill>
                <a:latin typeface="Noto Sans" panose="020B0502040504020204" pitchFamily="34" charset="0"/>
              </a:rPr>
              <a:t>Business Solutions</a:t>
            </a:r>
          </a:p>
          <a:p>
            <a:pPr algn="ctr"/>
            <a:endParaRPr lang="en-US" altLang="ko-KR" sz="1200" dirty="0">
              <a:solidFill>
                <a:schemeClr val="bg1"/>
              </a:solidFill>
              <a:latin typeface="Noto Sans" panose="020B0502040504020204" pitchFamily="34" charset="0"/>
            </a:endParaRPr>
          </a:p>
          <a:p>
            <a:pPr algn="ctr"/>
            <a:r>
              <a:rPr lang="en-US" altLang="ko-KR" sz="1200" dirty="0">
                <a:solidFill>
                  <a:schemeClr val="bg1"/>
                </a:solidFill>
                <a:latin typeface="Noto Sans" panose="020B0502040504020204" pitchFamily="34" charset="0"/>
              </a:rPr>
              <a:t>LG</a:t>
            </a:r>
            <a:r>
              <a:rPr lang="ko-KR" altLang="en-US" sz="1200" dirty="0">
                <a:solidFill>
                  <a:schemeClr val="bg1"/>
                </a:solidFill>
                <a:latin typeface="Noto Sans" panose="020B0502040504020204" pitchFamily="34" charset="0"/>
              </a:rPr>
              <a:t>전자 </a:t>
            </a:r>
            <a:r>
              <a:rPr lang="en-US" altLang="ko-KR" sz="1200" dirty="0">
                <a:solidFill>
                  <a:schemeClr val="bg1"/>
                </a:solidFill>
                <a:latin typeface="Noto Sans" panose="020B0502040504020204" pitchFamily="34" charset="0"/>
              </a:rPr>
              <a:t>BS(Business Solutions) </a:t>
            </a:r>
            <a:r>
              <a:rPr lang="ko-KR" altLang="en-US" sz="1200" dirty="0">
                <a:solidFill>
                  <a:schemeClr val="bg1"/>
                </a:solidFill>
                <a:latin typeface="Noto Sans" panose="020B0502040504020204" pitchFamily="34" charset="0"/>
              </a:rPr>
              <a:t>사업본부는 고객의 신뢰를 최우선으로 하는 ‘</a:t>
            </a:r>
            <a:r>
              <a:rPr lang="en-US" altLang="ko-KR" sz="1200" dirty="0">
                <a:solidFill>
                  <a:schemeClr val="bg1"/>
                </a:solidFill>
                <a:latin typeface="Noto Sans" panose="020B0502040504020204" pitchFamily="34" charset="0"/>
              </a:rPr>
              <a:t>Trust First’ </a:t>
            </a:r>
            <a:r>
              <a:rPr lang="ko-KR" altLang="en-US" sz="1200" dirty="0">
                <a:solidFill>
                  <a:schemeClr val="bg1"/>
                </a:solidFill>
                <a:latin typeface="Noto Sans" panose="020B0502040504020204" pitchFamily="34" charset="0"/>
              </a:rPr>
              <a:t>관점에서 혁신적인 고객 경험 기반의</a:t>
            </a:r>
          </a:p>
          <a:p>
            <a:pPr algn="ctr"/>
            <a:r>
              <a:rPr lang="ko-KR" altLang="en-US" sz="1200" dirty="0">
                <a:solidFill>
                  <a:schemeClr val="bg1"/>
                </a:solidFill>
                <a:latin typeface="Noto Sans" panose="020B0502040504020204" pitchFamily="34" charset="0"/>
              </a:rPr>
              <a:t>제품과 솔루션을 기업고객에게 제안하여</a:t>
            </a:r>
            <a:r>
              <a:rPr lang="en-US" altLang="ko-KR" sz="1200" dirty="0">
                <a:solidFill>
                  <a:schemeClr val="bg1"/>
                </a:solidFill>
                <a:latin typeface="Noto Sans" panose="020B0502040504020204" pitchFamily="34" charset="0"/>
              </a:rPr>
              <a:t>, </a:t>
            </a:r>
            <a:r>
              <a:rPr lang="ko-KR" altLang="en-US" sz="1200" dirty="0">
                <a:solidFill>
                  <a:schemeClr val="bg1"/>
                </a:solidFill>
                <a:latin typeface="Noto Sans" panose="020B0502040504020204" pitchFamily="34" charset="0"/>
              </a:rPr>
              <a:t>고객 가치 향상을 지원하고 고객과 함께 성장하는 진정한 사업 파트너를 지향하고 있습니다</a:t>
            </a:r>
            <a:r>
              <a:rPr lang="en-US" altLang="ko-KR" sz="1200" dirty="0">
                <a:solidFill>
                  <a:schemeClr val="bg1"/>
                </a:solidFill>
                <a:latin typeface="Noto Sans" panose="020B0502040504020204" pitchFamily="34" charset="0"/>
              </a:rPr>
              <a:t>.</a:t>
            </a:r>
          </a:p>
          <a:p>
            <a:pPr algn="ctr"/>
            <a:r>
              <a:rPr lang="ko-KR" altLang="en-US" sz="1200" dirty="0" err="1">
                <a:solidFill>
                  <a:schemeClr val="bg1"/>
                </a:solidFill>
                <a:latin typeface="Noto Sans" panose="020B0502040504020204" pitchFamily="34" charset="0"/>
              </a:rPr>
              <a:t>버티컬</a:t>
            </a:r>
            <a:r>
              <a:rPr lang="ko-KR" altLang="en-US" sz="1200" dirty="0">
                <a:solidFill>
                  <a:schemeClr val="bg1"/>
                </a:solidFill>
                <a:latin typeface="Noto Sans" panose="020B0502040504020204" pitchFamily="34" charset="0"/>
              </a:rPr>
              <a:t> 영역에 대한 깊이 있는 인사이트를 바탕으로 첨단 디지털 기술을 결합하여 고객의 기대를 뛰어넘는 수준의</a:t>
            </a:r>
          </a:p>
          <a:p>
            <a:pPr algn="ctr"/>
            <a:r>
              <a:rPr lang="ko-KR" altLang="en-US" sz="1200" dirty="0">
                <a:solidFill>
                  <a:schemeClr val="bg1"/>
                </a:solidFill>
                <a:latin typeface="Noto Sans" panose="020B0502040504020204" pitchFamily="34" charset="0"/>
              </a:rPr>
              <a:t>혁신 경험에 기반한 최고의 제품과 솔루션을 제공합니다</a:t>
            </a:r>
            <a:r>
              <a:rPr lang="en-US" altLang="ko-KR" sz="1200" dirty="0">
                <a:solidFill>
                  <a:schemeClr val="bg1"/>
                </a:solidFill>
                <a:latin typeface="Noto Sans" panose="020B0502040504020204" pitchFamily="34" charset="0"/>
              </a:rPr>
              <a:t>.</a:t>
            </a:r>
          </a:p>
          <a:p>
            <a:pPr algn="ctr"/>
            <a:endParaRPr lang="en-US" altLang="ko-KR" sz="1200" dirty="0">
              <a:solidFill>
                <a:schemeClr val="bg1"/>
              </a:solidFill>
              <a:latin typeface="Noto Sans" panose="020B0502040504020204" pitchFamily="34" charset="0"/>
            </a:endParaRPr>
          </a:p>
          <a:p>
            <a:pPr algn="ctr"/>
            <a:r>
              <a:rPr lang="en-US" altLang="ko-KR" sz="1200" dirty="0">
                <a:solidFill>
                  <a:schemeClr val="bg1"/>
                </a:solidFill>
                <a:latin typeface="Noto Sans" panose="020B0502040504020204" pitchFamily="34" charset="0"/>
              </a:rPr>
              <a:t>* </a:t>
            </a:r>
            <a:r>
              <a:rPr lang="ko-KR" altLang="en-US" sz="1200" dirty="0">
                <a:solidFill>
                  <a:schemeClr val="bg1"/>
                </a:solidFill>
                <a:latin typeface="Noto Sans" panose="020B0502040504020204" pitchFamily="34" charset="0"/>
              </a:rPr>
              <a:t>주요 제품 </a:t>
            </a:r>
            <a:r>
              <a:rPr lang="en-US" altLang="ko-KR" sz="1200" dirty="0">
                <a:solidFill>
                  <a:schemeClr val="bg1"/>
                </a:solidFill>
                <a:latin typeface="Noto Sans" panose="020B0502040504020204" pitchFamily="34" charset="0"/>
              </a:rPr>
              <a:t>: </a:t>
            </a:r>
            <a:r>
              <a:rPr lang="ko-KR" altLang="en-US" sz="1200" dirty="0">
                <a:solidFill>
                  <a:schemeClr val="bg1"/>
                </a:solidFill>
                <a:latin typeface="Noto Sans" panose="020B0502040504020204" pitchFamily="34" charset="0"/>
              </a:rPr>
              <a:t>디지털 </a:t>
            </a:r>
            <a:r>
              <a:rPr lang="ko-KR" altLang="en-US" sz="1200" dirty="0" err="1">
                <a:solidFill>
                  <a:schemeClr val="bg1"/>
                </a:solidFill>
                <a:latin typeface="Noto Sans" panose="020B0502040504020204" pitchFamily="34" charset="0"/>
              </a:rPr>
              <a:t>사이니지</a:t>
            </a:r>
            <a:r>
              <a:rPr lang="en-US" altLang="ko-KR" sz="1200" dirty="0">
                <a:solidFill>
                  <a:schemeClr val="bg1"/>
                </a:solidFill>
                <a:latin typeface="Noto Sans" panose="020B0502040504020204" pitchFamily="34" charset="0"/>
              </a:rPr>
              <a:t>(LCD, OLED/</a:t>
            </a:r>
            <a:r>
              <a:rPr lang="ko-KR" altLang="en-US" sz="1200" dirty="0">
                <a:solidFill>
                  <a:schemeClr val="bg1"/>
                </a:solidFill>
                <a:latin typeface="Noto Sans" panose="020B0502040504020204" pitchFamily="34" charset="0"/>
              </a:rPr>
              <a:t>투명</a:t>
            </a:r>
            <a:r>
              <a:rPr lang="en-US" altLang="ko-KR" sz="1200" dirty="0">
                <a:solidFill>
                  <a:schemeClr val="bg1"/>
                </a:solidFill>
                <a:latin typeface="Noto Sans" panose="020B0502040504020204" pitchFamily="34" charset="0"/>
              </a:rPr>
              <a:t>OLED, LED), </a:t>
            </a:r>
            <a:r>
              <a:rPr lang="ko-KR" altLang="en-US" sz="1200" dirty="0">
                <a:solidFill>
                  <a:schemeClr val="bg1"/>
                </a:solidFill>
                <a:latin typeface="Noto Sans" panose="020B0502040504020204" pitchFamily="34" charset="0"/>
              </a:rPr>
              <a:t>커머셜 </a:t>
            </a:r>
            <a:r>
              <a:rPr lang="en-US" altLang="ko-KR" sz="1200" dirty="0">
                <a:solidFill>
                  <a:schemeClr val="bg1"/>
                </a:solidFill>
                <a:latin typeface="Noto Sans" panose="020B0502040504020204" pitchFamily="34" charset="0"/>
              </a:rPr>
              <a:t>TV, </a:t>
            </a:r>
            <a:r>
              <a:rPr lang="ko-KR" altLang="en-US" sz="1200" dirty="0">
                <a:solidFill>
                  <a:schemeClr val="bg1"/>
                </a:solidFill>
                <a:latin typeface="Noto Sans" panose="020B0502040504020204" pitchFamily="34" charset="0"/>
              </a:rPr>
              <a:t>로봇</a:t>
            </a:r>
            <a:r>
              <a:rPr lang="en-US" altLang="ko-KR" sz="1200" dirty="0">
                <a:solidFill>
                  <a:schemeClr val="bg1"/>
                </a:solidFill>
                <a:latin typeface="Noto Sans" panose="020B0502040504020204" pitchFamily="34" charset="0"/>
              </a:rPr>
              <a:t>, EV</a:t>
            </a:r>
            <a:r>
              <a:rPr lang="ko-KR" altLang="en-US" sz="1200" dirty="0">
                <a:solidFill>
                  <a:schemeClr val="bg1"/>
                </a:solidFill>
                <a:latin typeface="Noto Sans" panose="020B0502040504020204" pitchFamily="34" charset="0"/>
              </a:rPr>
              <a:t>충전</a:t>
            </a:r>
            <a:r>
              <a:rPr lang="en-US" altLang="ko-KR" sz="1200" dirty="0">
                <a:solidFill>
                  <a:schemeClr val="bg1"/>
                </a:solidFill>
                <a:latin typeface="Noto Sans" panose="020B0502040504020204" pitchFamily="34" charset="0"/>
              </a:rPr>
              <a:t>, IT</a:t>
            </a:r>
            <a:r>
              <a:rPr lang="ko-KR" altLang="en-US" sz="1200" dirty="0">
                <a:solidFill>
                  <a:schemeClr val="bg1"/>
                </a:solidFill>
                <a:latin typeface="Noto Sans" panose="020B0502040504020204" pitchFamily="34" charset="0"/>
              </a:rPr>
              <a:t>기기</a:t>
            </a:r>
            <a:r>
              <a:rPr lang="en-US" altLang="ko-KR" sz="1200" dirty="0">
                <a:solidFill>
                  <a:schemeClr val="bg1"/>
                </a:solidFill>
                <a:latin typeface="Noto Sans" panose="020B0502040504020204" pitchFamily="34" charset="0"/>
              </a:rPr>
              <a:t>(</a:t>
            </a:r>
            <a:r>
              <a:rPr lang="ko-KR" altLang="en-US" sz="1200" dirty="0">
                <a:solidFill>
                  <a:schemeClr val="bg1"/>
                </a:solidFill>
                <a:latin typeface="Noto Sans" panose="020B0502040504020204" pitchFamily="34" charset="0"/>
              </a:rPr>
              <a:t>노트북</a:t>
            </a:r>
            <a:r>
              <a:rPr lang="en-US" altLang="ko-KR" sz="1200" dirty="0">
                <a:solidFill>
                  <a:schemeClr val="bg1"/>
                </a:solidFill>
                <a:latin typeface="Noto Sans" panose="020B0502040504020204" pitchFamily="34" charset="0"/>
              </a:rPr>
              <a:t>, </a:t>
            </a:r>
            <a:r>
              <a:rPr lang="ko-KR" altLang="en-US" sz="1200" dirty="0">
                <a:solidFill>
                  <a:schemeClr val="bg1"/>
                </a:solidFill>
                <a:latin typeface="Noto Sans" panose="020B0502040504020204" pitchFamily="34" charset="0"/>
              </a:rPr>
              <a:t>모니터</a:t>
            </a:r>
            <a:r>
              <a:rPr lang="en-US" altLang="ko-KR" sz="1200" dirty="0">
                <a:solidFill>
                  <a:schemeClr val="bg1"/>
                </a:solidFill>
                <a:latin typeface="Noto Sans" panose="020B0502040504020204" pitchFamily="34" charset="0"/>
              </a:rPr>
              <a:t>, </a:t>
            </a:r>
            <a:r>
              <a:rPr lang="ko-KR" altLang="en-US" sz="1200" dirty="0">
                <a:solidFill>
                  <a:schemeClr val="bg1"/>
                </a:solidFill>
                <a:latin typeface="Noto Sans" panose="020B0502040504020204" pitchFamily="34" charset="0"/>
              </a:rPr>
              <a:t>프로젝터</a:t>
            </a:r>
            <a:r>
              <a:rPr lang="en-US" altLang="ko-KR" sz="1200" dirty="0">
                <a:solidFill>
                  <a:schemeClr val="bg1"/>
                </a:solidFill>
                <a:latin typeface="Noto Sans" panose="020B0502040504020204" pitchFamily="34" charset="0"/>
              </a:rPr>
              <a:t>) </a:t>
            </a:r>
            <a:r>
              <a:rPr lang="ko-KR" altLang="en-US" sz="1200" dirty="0">
                <a:solidFill>
                  <a:schemeClr val="bg1"/>
                </a:solidFill>
                <a:latin typeface="Noto Sans" panose="020B0502040504020204" pitchFamily="34" charset="0"/>
              </a:rPr>
              <a:t>등</a:t>
            </a:r>
            <a:endParaRPr lang="en-US" altLang="ko-KR" sz="1200" dirty="0">
              <a:solidFill>
                <a:schemeClr val="bg1"/>
              </a:solidFill>
              <a:latin typeface="Noto Sans" panose="020B0502040504020204" pitchFamily="34" charset="0"/>
            </a:endParaRPr>
          </a:p>
        </p:txBody>
      </p:sp>
    </p:spTree>
    <p:extLst>
      <p:ext uri="{BB962C8B-B14F-4D97-AF65-F5344CB8AC3E}">
        <p14:creationId xmlns:p14="http://schemas.microsoft.com/office/powerpoint/2010/main" val="375764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nodePh="1">
                                  <p:stCondLst>
                                    <p:cond delay="0"/>
                                  </p:stCondLst>
                                  <p:endCondLst>
                                    <p:cond evt="begin" delay="0">
                                      <p:tn val="11"/>
                                    </p:cond>
                                  </p:end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nodePh="1">
                                  <p:stCondLst>
                                    <p:cond delay="0"/>
                                  </p:stCondLst>
                                  <p:endCondLst>
                                    <p:cond evt="begin" delay="0">
                                      <p:tn val="13"/>
                                    </p:cond>
                                  </p:end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1" y="0"/>
            <a:ext cx="380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latinLnBrk="1">
              <a:buClrTx/>
              <a:buFontTx/>
              <a:buNone/>
            </a:pPr>
            <a:endParaRPr lang="ko-KR" altLang="en-US">
              <a:solidFill>
                <a:srgbClr val="FFFFFF"/>
              </a:solidFill>
            </a:endParaRPr>
          </a:p>
        </p:txBody>
      </p:sp>
      <p:grpSp>
        <p:nvGrpSpPr>
          <p:cNvPr id="22" name="그룹 21"/>
          <p:cNvGrpSpPr/>
          <p:nvPr/>
        </p:nvGrpSpPr>
        <p:grpSpPr>
          <a:xfrm>
            <a:off x="377507" y="2981696"/>
            <a:ext cx="3045463" cy="617619"/>
            <a:chOff x="377506" y="3073598"/>
            <a:chExt cx="3045463" cy="617618"/>
          </a:xfrm>
        </p:grpSpPr>
        <p:sp>
          <p:nvSpPr>
            <p:cNvPr id="43" name="TextBox 42"/>
            <p:cNvSpPr txBox="1"/>
            <p:nvPr/>
          </p:nvSpPr>
          <p:spPr>
            <a:xfrm>
              <a:off x="377506" y="3321885"/>
              <a:ext cx="3045463" cy="369331"/>
            </a:xfrm>
            <a:prstGeom prst="rect">
              <a:avLst/>
            </a:prstGeom>
            <a:noFill/>
          </p:spPr>
          <p:txBody>
            <a:bodyPr wrap="square" rtlCol="0">
              <a:spAutoFit/>
            </a:bodyPr>
            <a:lstStyle/>
            <a:p>
              <a:pPr algn="ctr" latinLnBrk="1">
                <a:buClrTx/>
                <a:buFontTx/>
                <a:buNone/>
              </a:pPr>
              <a:r>
                <a:rPr lang="en-US" altLang="ko-KR" spc="-91" dirty="0">
                  <a:solidFill>
                    <a:srgbClr val="FFFFFF"/>
                  </a:solidFill>
                  <a:latin typeface="LG Smart UI Bold" panose="020B0800000101010101" pitchFamily="50" charset="-127"/>
                  <a:ea typeface="LG Smart UI Bold" panose="020B0800000101010101" pitchFamily="50" charset="-127"/>
                </a:rPr>
                <a:t>B2B </a:t>
              </a:r>
              <a:r>
                <a:rPr lang="ko-KR" altLang="en-US" spc="-91" dirty="0">
                  <a:solidFill>
                    <a:srgbClr val="FFFFFF"/>
                  </a:solidFill>
                  <a:latin typeface="LG Smart UI Bold" panose="020B0800000101010101" pitchFamily="50" charset="-127"/>
                  <a:ea typeface="LG Smart UI Bold" panose="020B0800000101010101" pitchFamily="50" charset="-127"/>
                </a:rPr>
                <a:t>마케팅이란</a:t>
              </a:r>
              <a:r>
                <a:rPr lang="en-US" altLang="ko-KR" spc="-91" dirty="0">
                  <a:solidFill>
                    <a:srgbClr val="FFFFFF"/>
                  </a:solidFill>
                  <a:latin typeface="LG Smart UI Bold" panose="020B0800000101010101" pitchFamily="50" charset="-127"/>
                  <a:ea typeface="LG Smart UI Bold" panose="020B0800000101010101" pitchFamily="50" charset="-127"/>
                </a:rPr>
                <a:t>?</a:t>
              </a:r>
            </a:p>
          </p:txBody>
        </p:sp>
        <p:sp>
          <p:nvSpPr>
            <p:cNvPr id="10" name="직사각형 9"/>
            <p:cNvSpPr/>
            <p:nvPr/>
          </p:nvSpPr>
          <p:spPr>
            <a:xfrm>
              <a:off x="1394298" y="3073598"/>
              <a:ext cx="1011880" cy="307777"/>
            </a:xfrm>
            <a:prstGeom prst="rect">
              <a:avLst/>
            </a:prstGeom>
          </p:spPr>
          <p:txBody>
            <a:bodyPr wrap="none">
              <a:spAutoFit/>
            </a:bodyPr>
            <a:lstStyle/>
            <a:p>
              <a:pPr algn="ctr"/>
              <a:r>
                <a:rPr lang="en-US" altLang="ko-KR" sz="1400" spc="-91" dirty="0">
                  <a:solidFill>
                    <a:srgbClr val="FD312E"/>
                  </a:solidFill>
                  <a:latin typeface="LG Smart UI Regular" panose="020B0500000101010101" pitchFamily="50" charset="-127"/>
                  <a:ea typeface="LG Smart UI Regular" panose="020B0500000101010101" pitchFamily="50" charset="-127"/>
                  <a:cs typeface="Poppins Medium"/>
                  <a:sym typeface="Poppins Medium"/>
                </a:rPr>
                <a:t>B2B </a:t>
              </a:r>
              <a:r>
                <a:rPr lang="ko-KR" altLang="en-US" sz="1400" spc="-91" dirty="0">
                  <a:solidFill>
                    <a:srgbClr val="FD312E"/>
                  </a:solidFill>
                  <a:latin typeface="LG Smart UI Regular" panose="020B0500000101010101" pitchFamily="50" charset="-127"/>
                  <a:ea typeface="LG Smart UI Regular" panose="020B0500000101010101" pitchFamily="50" charset="-127"/>
                  <a:cs typeface="Poppins Medium"/>
                  <a:sym typeface="Poppins Medium"/>
                </a:rPr>
                <a:t>마케팅</a:t>
              </a:r>
            </a:p>
          </p:txBody>
        </p:sp>
      </p:grpSp>
      <p:grpSp>
        <p:nvGrpSpPr>
          <p:cNvPr id="36" name="그룹 35"/>
          <p:cNvGrpSpPr/>
          <p:nvPr/>
        </p:nvGrpSpPr>
        <p:grpSpPr>
          <a:xfrm rot="16200000" flipH="1">
            <a:off x="389033" y="3406147"/>
            <a:ext cx="6858019" cy="45723"/>
            <a:chOff x="6029152" y="6229340"/>
            <a:chExt cx="2747046" cy="238138"/>
          </a:xfrm>
        </p:grpSpPr>
        <p:sp>
          <p:nvSpPr>
            <p:cNvPr id="37" name="직사각형 36"/>
            <p:cNvSpPr/>
            <p:nvPr/>
          </p:nvSpPr>
          <p:spPr>
            <a:xfrm>
              <a:off x="6029152" y="6229340"/>
              <a:ext cx="1303836" cy="238125"/>
            </a:xfrm>
            <a:prstGeom prst="rect">
              <a:avLst/>
            </a:prstGeom>
            <a:solidFill>
              <a:srgbClr val="FD31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38" name="직사각형 37"/>
            <p:cNvSpPr/>
            <p:nvPr/>
          </p:nvSpPr>
          <p:spPr>
            <a:xfrm>
              <a:off x="6968946" y="6229343"/>
              <a:ext cx="938189" cy="238125"/>
            </a:xfrm>
            <a:prstGeom prst="rect">
              <a:avLst/>
            </a:prstGeom>
            <a:solidFill>
              <a:srgbClr val="A50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39" name="직사각형 38"/>
            <p:cNvSpPr/>
            <p:nvPr/>
          </p:nvSpPr>
          <p:spPr>
            <a:xfrm>
              <a:off x="7595637" y="6229348"/>
              <a:ext cx="757783" cy="2381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40" name="직사각형 39"/>
            <p:cNvSpPr/>
            <p:nvPr/>
          </p:nvSpPr>
          <p:spPr>
            <a:xfrm>
              <a:off x="8129910" y="6229348"/>
              <a:ext cx="433062" cy="238125"/>
            </a:xfrm>
            <a:prstGeom prst="rect">
              <a:avLst/>
            </a:prstGeom>
            <a:solidFill>
              <a:srgbClr val="1010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41" name="직사각형 40"/>
            <p:cNvSpPr/>
            <p:nvPr/>
          </p:nvSpPr>
          <p:spPr>
            <a:xfrm>
              <a:off x="8482858" y="6229353"/>
              <a:ext cx="293340" cy="238125"/>
            </a:xfrm>
            <a:prstGeom prst="rect">
              <a:avLst/>
            </a:prstGeom>
            <a:solidFill>
              <a:srgbClr val="F0E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grpSp>
      <p:pic>
        <p:nvPicPr>
          <p:cNvPr id="4" name="Picture 6" descr="B2b - Free business icons">
            <a:extLst>
              <a:ext uri="{FF2B5EF4-FFF2-40B4-BE49-F238E27FC236}">
                <a16:creationId xmlns:a16="http://schemas.microsoft.com/office/drawing/2014/main" id="{91B262F5-E3DA-D9B2-8DC4-FF9379D667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1457" y="2658154"/>
            <a:ext cx="3144396" cy="31443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B2B Vector Icons free download in SVG, PNG Format">
            <a:extLst>
              <a:ext uri="{FF2B5EF4-FFF2-40B4-BE49-F238E27FC236}">
                <a16:creationId xmlns:a16="http://schemas.microsoft.com/office/drawing/2014/main" id="{A82EF7FA-91E7-E377-8D12-893C549AA9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7086" y="3067544"/>
            <a:ext cx="2283192" cy="2283192"/>
          </a:xfrm>
          <a:prstGeom prst="rect">
            <a:avLst/>
          </a:prstGeom>
          <a:noFill/>
          <a:extLst>
            <a:ext uri="{909E8E84-426E-40DD-AFC4-6F175D3DCCD1}">
              <a14:hiddenFill xmlns:a14="http://schemas.microsoft.com/office/drawing/2010/main">
                <a:solidFill>
                  <a:srgbClr val="FFFFFF"/>
                </a:solidFill>
              </a14:hiddenFill>
            </a:ext>
          </a:extLst>
        </p:spPr>
      </p:pic>
      <p:pic>
        <p:nvPicPr>
          <p:cNvPr id="8" name="그림 7">
            <a:extLst>
              <a:ext uri="{FF2B5EF4-FFF2-40B4-BE49-F238E27FC236}">
                <a16:creationId xmlns:a16="http://schemas.microsoft.com/office/drawing/2014/main" id="{83DCFBE1-B016-852E-3C84-C92C3542AC76}"/>
              </a:ext>
            </a:extLst>
          </p:cNvPr>
          <p:cNvPicPr>
            <a:picLocks noChangeAspect="1"/>
          </p:cNvPicPr>
          <p:nvPr/>
        </p:nvPicPr>
        <p:blipFill>
          <a:blip r:embed="rId5"/>
          <a:stretch>
            <a:fillRect/>
          </a:stretch>
        </p:blipFill>
        <p:spPr>
          <a:xfrm>
            <a:off x="4213114" y="1055450"/>
            <a:ext cx="7785946" cy="371402"/>
          </a:xfrm>
          <a:prstGeom prst="rect">
            <a:avLst/>
          </a:prstGeom>
        </p:spPr>
      </p:pic>
      <p:sp>
        <p:nvSpPr>
          <p:cNvPr id="11" name="TextBox 10">
            <a:extLst>
              <a:ext uri="{FF2B5EF4-FFF2-40B4-BE49-F238E27FC236}">
                <a16:creationId xmlns:a16="http://schemas.microsoft.com/office/drawing/2014/main" id="{68951E9A-1562-B0C7-C341-E4EE57D70B5E}"/>
              </a:ext>
            </a:extLst>
          </p:cNvPr>
          <p:cNvSpPr txBox="1"/>
          <p:nvPr/>
        </p:nvSpPr>
        <p:spPr>
          <a:xfrm>
            <a:off x="4213114" y="1827157"/>
            <a:ext cx="7562850" cy="830997"/>
          </a:xfrm>
          <a:prstGeom prst="rect">
            <a:avLst/>
          </a:prstGeom>
          <a:noFill/>
        </p:spPr>
        <p:txBody>
          <a:bodyPr wrap="square">
            <a:spAutoFit/>
          </a:bodyPr>
          <a:lstStyle/>
          <a:p>
            <a:pPr algn="l"/>
            <a:r>
              <a:rPr lang="en-US" altLang="ko-KR" sz="1600" dirty="0">
                <a:latin typeface="LG스마트체 Regular" panose="020B0600000101010101" pitchFamily="50" charset="-127"/>
                <a:ea typeface="LG스마트체 Regular" panose="020B0600000101010101" pitchFamily="50" charset="-127"/>
              </a:rPr>
              <a:t>B2B </a:t>
            </a:r>
            <a:r>
              <a:rPr lang="ko-KR" altLang="en-US" sz="1600" dirty="0">
                <a:latin typeface="LG스마트체 Regular" panose="020B0600000101010101" pitchFamily="50" charset="-127"/>
                <a:ea typeface="LG스마트체 Regular" panose="020B0600000101010101" pitchFamily="50" charset="-127"/>
              </a:rPr>
              <a:t>마케팅은 기업</a:t>
            </a:r>
            <a:r>
              <a:rPr lang="en-US" altLang="ko-KR" sz="1600" dirty="0">
                <a:latin typeface="LG스마트체 Regular" panose="020B0600000101010101" pitchFamily="50" charset="-127"/>
                <a:ea typeface="LG스마트체 Regular" panose="020B0600000101010101" pitchFamily="50" charset="-127"/>
              </a:rPr>
              <a:t>(Business)</a:t>
            </a:r>
            <a:r>
              <a:rPr lang="ko-KR" altLang="en-US" sz="1600" dirty="0">
                <a:latin typeface="LG스마트체 Regular" panose="020B0600000101010101" pitchFamily="50" charset="-127"/>
                <a:ea typeface="LG스마트체 Regular" panose="020B0600000101010101" pitchFamily="50" charset="-127"/>
              </a:rPr>
              <a:t>과 기업</a:t>
            </a:r>
            <a:r>
              <a:rPr lang="en-US" altLang="ko-KR" sz="1600" dirty="0">
                <a:latin typeface="LG스마트체 Regular" panose="020B0600000101010101" pitchFamily="50" charset="-127"/>
                <a:ea typeface="LG스마트체 Regular" panose="020B0600000101010101" pitchFamily="50" charset="-127"/>
              </a:rPr>
              <a:t>(Business)</a:t>
            </a:r>
            <a:r>
              <a:rPr lang="ko-KR" altLang="en-US" sz="1600" dirty="0">
                <a:latin typeface="LG스마트체 Regular" panose="020B0600000101010101" pitchFamily="50" charset="-127"/>
                <a:ea typeface="LG스마트체 Regular" panose="020B0600000101010101" pitchFamily="50" charset="-127"/>
              </a:rPr>
              <a:t>간의 마케팅을 일컫는 말로</a:t>
            </a:r>
            <a:r>
              <a:rPr lang="en-US" altLang="ko-KR" sz="1600" dirty="0">
                <a:latin typeface="LG스마트체 Regular" panose="020B0600000101010101" pitchFamily="50" charset="-127"/>
                <a:ea typeface="LG스마트체 Regular" panose="020B0600000101010101" pitchFamily="50" charset="-127"/>
              </a:rPr>
              <a:t>, </a:t>
            </a:r>
            <a:br>
              <a:rPr lang="en-US" altLang="ko-KR" sz="1600" dirty="0">
                <a:latin typeface="LG스마트체 Regular" panose="020B0600000101010101" pitchFamily="50" charset="-127"/>
                <a:ea typeface="LG스마트체 Regular" panose="020B0600000101010101" pitchFamily="50" charset="-127"/>
              </a:rPr>
            </a:br>
            <a:r>
              <a:rPr lang="ko-KR" altLang="en-US" sz="1600" dirty="0">
                <a:latin typeface="LG스마트체 Regular" panose="020B0600000101010101" pitchFamily="50" charset="-127"/>
                <a:ea typeface="LG스마트체 Regular" panose="020B0600000101010101" pitchFamily="50" charset="-127"/>
              </a:rPr>
              <a:t>기업이 다른 기업에 판매를 하기 위한 마케팅 전략이나 컨텐츠 등을 모두 포함</a:t>
            </a:r>
            <a:r>
              <a:rPr lang="en-US" altLang="ko-KR" sz="1600" dirty="0">
                <a:latin typeface="LG스마트체 Regular" panose="020B0600000101010101" pitchFamily="50" charset="-127"/>
                <a:ea typeface="LG스마트체 Regular" panose="020B0600000101010101" pitchFamily="50" charset="-127"/>
              </a:rPr>
              <a:t>.</a:t>
            </a:r>
          </a:p>
          <a:p>
            <a:pPr algn="l"/>
            <a:r>
              <a:rPr lang="ko-KR" altLang="en-US" sz="1400" dirty="0">
                <a:latin typeface="LG스마트체 Regular" panose="020B0600000101010101" pitchFamily="50" charset="-127"/>
                <a:ea typeface="LG스마트체 Regular" panose="020B0600000101010101" pitchFamily="50" charset="-127"/>
              </a:rPr>
              <a:t>예</a:t>
            </a:r>
            <a:r>
              <a:rPr lang="en-US" altLang="ko-KR" sz="1400" dirty="0">
                <a:latin typeface="LG스마트체 Regular" panose="020B0600000101010101" pitchFamily="50" charset="-127"/>
                <a:ea typeface="LG스마트체 Regular" panose="020B0600000101010101" pitchFamily="50" charset="-127"/>
              </a:rPr>
              <a:t>. </a:t>
            </a:r>
            <a:r>
              <a:rPr lang="ko-KR" altLang="en-US" sz="1400" dirty="0">
                <a:latin typeface="LG스마트체 Regular" panose="020B0600000101010101" pitchFamily="50" charset="-127"/>
                <a:ea typeface="LG스마트체 Regular" panose="020B0600000101010101" pitchFamily="50" charset="-127"/>
              </a:rPr>
              <a:t>다른 회사에 서비스</a:t>
            </a:r>
            <a:r>
              <a:rPr lang="en-US" altLang="ko-KR" sz="1400" dirty="0">
                <a:latin typeface="LG스마트체 Regular" panose="020B0600000101010101" pitchFamily="50" charset="-127"/>
                <a:ea typeface="LG스마트체 Regular" panose="020B0600000101010101" pitchFamily="50" charset="-127"/>
              </a:rPr>
              <a:t>, </a:t>
            </a:r>
            <a:r>
              <a:rPr lang="ko-KR" altLang="en-US" sz="1400" dirty="0">
                <a:latin typeface="LG스마트체 Regular" panose="020B0600000101010101" pitchFamily="50" charset="-127"/>
                <a:ea typeface="LG스마트체 Regular" panose="020B0600000101010101" pitchFamily="50" charset="-127"/>
              </a:rPr>
              <a:t>제품</a:t>
            </a:r>
            <a:r>
              <a:rPr lang="en-US" altLang="ko-KR" sz="1400" dirty="0">
                <a:latin typeface="LG스마트체 Regular" panose="020B0600000101010101" pitchFamily="50" charset="-127"/>
                <a:ea typeface="LG스마트체 Regular" panose="020B0600000101010101" pitchFamily="50" charset="-127"/>
              </a:rPr>
              <a:t>, SaaS </a:t>
            </a:r>
            <a:r>
              <a:rPr lang="ko-KR" altLang="en-US" sz="1400" dirty="0">
                <a:latin typeface="LG스마트체 Regular" panose="020B0600000101010101" pitchFamily="50" charset="-127"/>
                <a:ea typeface="LG스마트체 Regular" panose="020B0600000101010101" pitchFamily="50" charset="-127"/>
              </a:rPr>
              <a:t>등을 판매하려는 회사가 </a:t>
            </a:r>
            <a:r>
              <a:rPr lang="en-US" altLang="ko-KR" sz="1400" dirty="0">
                <a:latin typeface="LG스마트체 Regular" panose="020B0600000101010101" pitchFamily="50" charset="-127"/>
                <a:ea typeface="LG스마트체 Regular" panose="020B0600000101010101" pitchFamily="50" charset="-127"/>
              </a:rPr>
              <a:t>B2B </a:t>
            </a:r>
            <a:r>
              <a:rPr lang="ko-KR" altLang="en-US" sz="1400" dirty="0">
                <a:latin typeface="LG스마트체 Regular" panose="020B0600000101010101" pitchFamily="50" charset="-127"/>
                <a:ea typeface="LG스마트체 Regular" panose="020B0600000101010101" pitchFamily="50" charset="-127"/>
              </a:rPr>
              <a:t>마케팅을 하게 됨</a:t>
            </a:r>
            <a:r>
              <a:rPr lang="en-US" altLang="ko-KR" sz="1400" dirty="0">
                <a:latin typeface="LG스마트체 Regular" panose="020B0600000101010101" pitchFamily="50" charset="-127"/>
                <a:ea typeface="LG스마트체 Regular" panose="020B0600000101010101" pitchFamily="50" charset="-127"/>
              </a:rPr>
              <a:t>. </a:t>
            </a:r>
          </a:p>
        </p:txBody>
      </p:sp>
    </p:spTree>
    <p:extLst>
      <p:ext uri="{BB962C8B-B14F-4D97-AF65-F5344CB8AC3E}">
        <p14:creationId xmlns:p14="http://schemas.microsoft.com/office/powerpoint/2010/main" val="3483983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1" y="0"/>
            <a:ext cx="380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latinLnBrk="1">
              <a:buClrTx/>
              <a:buFontTx/>
              <a:buNone/>
            </a:pPr>
            <a:endParaRPr lang="ko-KR" altLang="en-US">
              <a:solidFill>
                <a:srgbClr val="FFFFFF"/>
              </a:solidFill>
            </a:endParaRPr>
          </a:p>
        </p:txBody>
      </p:sp>
      <p:grpSp>
        <p:nvGrpSpPr>
          <p:cNvPr id="22" name="그룹 21"/>
          <p:cNvGrpSpPr/>
          <p:nvPr/>
        </p:nvGrpSpPr>
        <p:grpSpPr>
          <a:xfrm>
            <a:off x="377507" y="2981696"/>
            <a:ext cx="3045463" cy="617619"/>
            <a:chOff x="377506" y="3073598"/>
            <a:chExt cx="3045463" cy="617618"/>
          </a:xfrm>
        </p:grpSpPr>
        <p:sp>
          <p:nvSpPr>
            <p:cNvPr id="43" name="TextBox 42"/>
            <p:cNvSpPr txBox="1"/>
            <p:nvPr/>
          </p:nvSpPr>
          <p:spPr>
            <a:xfrm>
              <a:off x="377506" y="3321885"/>
              <a:ext cx="3045463" cy="369331"/>
            </a:xfrm>
            <a:prstGeom prst="rect">
              <a:avLst/>
            </a:prstGeom>
            <a:noFill/>
          </p:spPr>
          <p:txBody>
            <a:bodyPr wrap="square" rtlCol="0">
              <a:spAutoFit/>
            </a:bodyPr>
            <a:lstStyle/>
            <a:p>
              <a:pPr algn="ctr" latinLnBrk="1">
                <a:buClrTx/>
                <a:buFontTx/>
                <a:buNone/>
              </a:pPr>
              <a:r>
                <a:rPr lang="en-US" altLang="ko-KR" spc="-91" dirty="0">
                  <a:solidFill>
                    <a:srgbClr val="FFFFFF"/>
                  </a:solidFill>
                  <a:latin typeface="LG Smart UI Bold" panose="020B0800000101010101" pitchFamily="50" charset="-127"/>
                  <a:ea typeface="LG Smart UI Bold" panose="020B0800000101010101" pitchFamily="50" charset="-127"/>
                </a:rPr>
                <a:t>B2B </a:t>
              </a:r>
              <a:r>
                <a:rPr lang="ko-KR" altLang="en-US" spc="-91" dirty="0">
                  <a:solidFill>
                    <a:srgbClr val="FFFFFF"/>
                  </a:solidFill>
                  <a:latin typeface="LG Smart UI Bold" panose="020B0800000101010101" pitchFamily="50" charset="-127"/>
                  <a:ea typeface="LG Smart UI Bold" panose="020B0800000101010101" pitchFamily="50" charset="-127"/>
                </a:rPr>
                <a:t>마케팅이란</a:t>
              </a:r>
              <a:r>
                <a:rPr lang="en-US" altLang="ko-KR" spc="-91" dirty="0">
                  <a:solidFill>
                    <a:srgbClr val="FFFFFF"/>
                  </a:solidFill>
                  <a:latin typeface="LG Smart UI Bold" panose="020B0800000101010101" pitchFamily="50" charset="-127"/>
                  <a:ea typeface="LG Smart UI Bold" panose="020B0800000101010101" pitchFamily="50" charset="-127"/>
                </a:rPr>
                <a:t>?</a:t>
              </a:r>
            </a:p>
          </p:txBody>
        </p:sp>
        <p:sp>
          <p:nvSpPr>
            <p:cNvPr id="10" name="직사각형 9"/>
            <p:cNvSpPr/>
            <p:nvPr/>
          </p:nvSpPr>
          <p:spPr>
            <a:xfrm>
              <a:off x="1394298" y="3073598"/>
              <a:ext cx="1011880" cy="307777"/>
            </a:xfrm>
            <a:prstGeom prst="rect">
              <a:avLst/>
            </a:prstGeom>
          </p:spPr>
          <p:txBody>
            <a:bodyPr wrap="none">
              <a:spAutoFit/>
            </a:bodyPr>
            <a:lstStyle/>
            <a:p>
              <a:pPr algn="ctr"/>
              <a:r>
                <a:rPr lang="en-US" altLang="ko-KR" sz="1400" spc="-91" dirty="0">
                  <a:solidFill>
                    <a:srgbClr val="FD312E"/>
                  </a:solidFill>
                  <a:latin typeface="LG Smart UI Regular" panose="020B0500000101010101" pitchFamily="50" charset="-127"/>
                  <a:ea typeface="LG Smart UI Regular" panose="020B0500000101010101" pitchFamily="50" charset="-127"/>
                  <a:cs typeface="Poppins Medium"/>
                  <a:sym typeface="Poppins Medium"/>
                </a:rPr>
                <a:t>B2B </a:t>
              </a:r>
              <a:r>
                <a:rPr lang="ko-KR" altLang="en-US" sz="1400" spc="-91" dirty="0">
                  <a:solidFill>
                    <a:srgbClr val="FD312E"/>
                  </a:solidFill>
                  <a:latin typeface="LG Smart UI Regular" panose="020B0500000101010101" pitchFamily="50" charset="-127"/>
                  <a:ea typeface="LG Smart UI Regular" panose="020B0500000101010101" pitchFamily="50" charset="-127"/>
                  <a:cs typeface="Poppins Medium"/>
                  <a:sym typeface="Poppins Medium"/>
                </a:rPr>
                <a:t>마케팅</a:t>
              </a:r>
            </a:p>
          </p:txBody>
        </p:sp>
      </p:grpSp>
      <p:grpSp>
        <p:nvGrpSpPr>
          <p:cNvPr id="36" name="그룹 35"/>
          <p:cNvGrpSpPr/>
          <p:nvPr/>
        </p:nvGrpSpPr>
        <p:grpSpPr>
          <a:xfrm rot="16200000" flipH="1">
            <a:off x="389033" y="3406147"/>
            <a:ext cx="6858019" cy="45723"/>
            <a:chOff x="6029152" y="6229340"/>
            <a:chExt cx="2747046" cy="238138"/>
          </a:xfrm>
        </p:grpSpPr>
        <p:sp>
          <p:nvSpPr>
            <p:cNvPr id="37" name="직사각형 36"/>
            <p:cNvSpPr/>
            <p:nvPr/>
          </p:nvSpPr>
          <p:spPr>
            <a:xfrm>
              <a:off x="6029152" y="6229340"/>
              <a:ext cx="1303836" cy="238125"/>
            </a:xfrm>
            <a:prstGeom prst="rect">
              <a:avLst/>
            </a:prstGeom>
            <a:solidFill>
              <a:srgbClr val="FD31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38" name="직사각형 37"/>
            <p:cNvSpPr/>
            <p:nvPr/>
          </p:nvSpPr>
          <p:spPr>
            <a:xfrm>
              <a:off x="6968946" y="6229343"/>
              <a:ext cx="938189" cy="238125"/>
            </a:xfrm>
            <a:prstGeom prst="rect">
              <a:avLst/>
            </a:prstGeom>
            <a:solidFill>
              <a:srgbClr val="A50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39" name="직사각형 38"/>
            <p:cNvSpPr/>
            <p:nvPr/>
          </p:nvSpPr>
          <p:spPr>
            <a:xfrm>
              <a:off x="7595637" y="6229348"/>
              <a:ext cx="757783" cy="2381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40" name="직사각형 39"/>
            <p:cNvSpPr/>
            <p:nvPr/>
          </p:nvSpPr>
          <p:spPr>
            <a:xfrm>
              <a:off x="8129910" y="6229348"/>
              <a:ext cx="433062" cy="238125"/>
            </a:xfrm>
            <a:prstGeom prst="rect">
              <a:avLst/>
            </a:prstGeom>
            <a:solidFill>
              <a:srgbClr val="1010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41" name="직사각형 40"/>
            <p:cNvSpPr/>
            <p:nvPr/>
          </p:nvSpPr>
          <p:spPr>
            <a:xfrm>
              <a:off x="8482858" y="6229353"/>
              <a:ext cx="293340" cy="238125"/>
            </a:xfrm>
            <a:prstGeom prst="rect">
              <a:avLst/>
            </a:prstGeom>
            <a:solidFill>
              <a:srgbClr val="F0E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grpSp>
      <p:pic>
        <p:nvPicPr>
          <p:cNvPr id="2" name="Picture 2" descr="What Is B2B Marketing? A Guide to the Best Strategies for 2024">
            <a:extLst>
              <a:ext uri="{FF2B5EF4-FFF2-40B4-BE49-F238E27FC236}">
                <a16:creationId xmlns:a16="http://schemas.microsoft.com/office/drawing/2014/main" id="{F95D59A4-A9AE-3DBC-CD5A-0516CB1305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1972" y="1386351"/>
            <a:ext cx="6566693" cy="4261893"/>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089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1" y="0"/>
            <a:ext cx="380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latinLnBrk="1">
              <a:buClrTx/>
              <a:buFontTx/>
              <a:buNone/>
            </a:pPr>
            <a:endParaRPr lang="ko-KR" altLang="en-US">
              <a:solidFill>
                <a:srgbClr val="FFFFFF"/>
              </a:solidFill>
            </a:endParaRPr>
          </a:p>
        </p:txBody>
      </p:sp>
      <p:grpSp>
        <p:nvGrpSpPr>
          <p:cNvPr id="22" name="그룹 21"/>
          <p:cNvGrpSpPr/>
          <p:nvPr/>
        </p:nvGrpSpPr>
        <p:grpSpPr>
          <a:xfrm>
            <a:off x="377507" y="2981696"/>
            <a:ext cx="3045463" cy="617619"/>
            <a:chOff x="377506" y="3073598"/>
            <a:chExt cx="3045463" cy="617618"/>
          </a:xfrm>
        </p:grpSpPr>
        <p:sp>
          <p:nvSpPr>
            <p:cNvPr id="43" name="TextBox 42"/>
            <p:cNvSpPr txBox="1"/>
            <p:nvPr/>
          </p:nvSpPr>
          <p:spPr>
            <a:xfrm>
              <a:off x="377506" y="3321885"/>
              <a:ext cx="3045463" cy="369331"/>
            </a:xfrm>
            <a:prstGeom prst="rect">
              <a:avLst/>
            </a:prstGeom>
            <a:noFill/>
          </p:spPr>
          <p:txBody>
            <a:bodyPr wrap="square" rtlCol="0">
              <a:spAutoFit/>
            </a:bodyPr>
            <a:lstStyle/>
            <a:p>
              <a:pPr algn="ctr" latinLnBrk="1">
                <a:buClrTx/>
                <a:buFontTx/>
                <a:buNone/>
              </a:pPr>
              <a:r>
                <a:rPr lang="en-US" altLang="ko-KR" spc="-91" dirty="0">
                  <a:solidFill>
                    <a:srgbClr val="FFFFFF"/>
                  </a:solidFill>
                  <a:latin typeface="LG Smart UI Bold" panose="020B0800000101010101" pitchFamily="50" charset="-127"/>
                  <a:ea typeface="LG Smart UI Bold" panose="020B0800000101010101" pitchFamily="50" charset="-127"/>
                </a:rPr>
                <a:t>B2B </a:t>
              </a:r>
              <a:r>
                <a:rPr lang="ko-KR" altLang="en-US" spc="-91" dirty="0">
                  <a:solidFill>
                    <a:srgbClr val="FFFFFF"/>
                  </a:solidFill>
                  <a:latin typeface="LG Smart UI Bold" panose="020B0800000101010101" pitchFamily="50" charset="-127"/>
                  <a:ea typeface="LG Smart UI Bold" panose="020B0800000101010101" pitchFamily="50" charset="-127"/>
                </a:rPr>
                <a:t>마케터가 하는 일</a:t>
              </a:r>
              <a:r>
                <a:rPr lang="en-US" altLang="ko-KR" spc="-91" dirty="0">
                  <a:solidFill>
                    <a:srgbClr val="FFFFFF"/>
                  </a:solidFill>
                  <a:latin typeface="LG Smart UI Bold" panose="020B0800000101010101" pitchFamily="50" charset="-127"/>
                  <a:ea typeface="LG Smart UI Bold" panose="020B0800000101010101" pitchFamily="50" charset="-127"/>
                </a:rPr>
                <a:t>?</a:t>
              </a:r>
            </a:p>
          </p:txBody>
        </p:sp>
        <p:sp>
          <p:nvSpPr>
            <p:cNvPr id="10" name="직사각형 9"/>
            <p:cNvSpPr/>
            <p:nvPr/>
          </p:nvSpPr>
          <p:spPr>
            <a:xfrm>
              <a:off x="1394298" y="3073598"/>
              <a:ext cx="1011880" cy="307777"/>
            </a:xfrm>
            <a:prstGeom prst="rect">
              <a:avLst/>
            </a:prstGeom>
          </p:spPr>
          <p:txBody>
            <a:bodyPr wrap="none">
              <a:spAutoFit/>
            </a:bodyPr>
            <a:lstStyle/>
            <a:p>
              <a:pPr algn="ctr"/>
              <a:r>
                <a:rPr lang="en-US" altLang="ko-KR" sz="1400" spc="-91" dirty="0">
                  <a:solidFill>
                    <a:srgbClr val="FD312E"/>
                  </a:solidFill>
                  <a:latin typeface="LG Smart UI Regular" panose="020B0500000101010101" pitchFamily="50" charset="-127"/>
                  <a:ea typeface="LG Smart UI Regular" panose="020B0500000101010101" pitchFamily="50" charset="-127"/>
                  <a:cs typeface="Poppins Medium"/>
                  <a:sym typeface="Poppins Medium"/>
                </a:rPr>
                <a:t>B2B </a:t>
              </a:r>
              <a:r>
                <a:rPr lang="ko-KR" altLang="en-US" sz="1400" spc="-91" dirty="0">
                  <a:solidFill>
                    <a:srgbClr val="FD312E"/>
                  </a:solidFill>
                  <a:latin typeface="LG Smart UI Regular" panose="020B0500000101010101" pitchFamily="50" charset="-127"/>
                  <a:ea typeface="LG Smart UI Regular" panose="020B0500000101010101" pitchFamily="50" charset="-127"/>
                  <a:cs typeface="Poppins Medium"/>
                  <a:sym typeface="Poppins Medium"/>
                </a:rPr>
                <a:t>마케팅</a:t>
              </a:r>
            </a:p>
          </p:txBody>
        </p:sp>
      </p:grpSp>
      <p:grpSp>
        <p:nvGrpSpPr>
          <p:cNvPr id="36" name="그룹 35"/>
          <p:cNvGrpSpPr/>
          <p:nvPr/>
        </p:nvGrpSpPr>
        <p:grpSpPr>
          <a:xfrm rot="16200000" flipH="1">
            <a:off x="389033" y="3406147"/>
            <a:ext cx="6858019" cy="45723"/>
            <a:chOff x="6029152" y="6229340"/>
            <a:chExt cx="2747046" cy="238138"/>
          </a:xfrm>
        </p:grpSpPr>
        <p:sp>
          <p:nvSpPr>
            <p:cNvPr id="37" name="직사각형 36"/>
            <p:cNvSpPr/>
            <p:nvPr/>
          </p:nvSpPr>
          <p:spPr>
            <a:xfrm>
              <a:off x="6029152" y="6229340"/>
              <a:ext cx="1303836" cy="238125"/>
            </a:xfrm>
            <a:prstGeom prst="rect">
              <a:avLst/>
            </a:prstGeom>
            <a:solidFill>
              <a:srgbClr val="FD31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38" name="직사각형 37"/>
            <p:cNvSpPr/>
            <p:nvPr/>
          </p:nvSpPr>
          <p:spPr>
            <a:xfrm>
              <a:off x="6968946" y="6229343"/>
              <a:ext cx="938189" cy="238125"/>
            </a:xfrm>
            <a:prstGeom prst="rect">
              <a:avLst/>
            </a:prstGeom>
            <a:solidFill>
              <a:srgbClr val="A50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39" name="직사각형 38"/>
            <p:cNvSpPr/>
            <p:nvPr/>
          </p:nvSpPr>
          <p:spPr>
            <a:xfrm>
              <a:off x="7595637" y="6229348"/>
              <a:ext cx="757783" cy="2381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40" name="직사각형 39"/>
            <p:cNvSpPr/>
            <p:nvPr/>
          </p:nvSpPr>
          <p:spPr>
            <a:xfrm>
              <a:off x="8129910" y="6229348"/>
              <a:ext cx="433062" cy="238125"/>
            </a:xfrm>
            <a:prstGeom prst="rect">
              <a:avLst/>
            </a:prstGeom>
            <a:solidFill>
              <a:srgbClr val="1010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41" name="직사각형 40"/>
            <p:cNvSpPr/>
            <p:nvPr/>
          </p:nvSpPr>
          <p:spPr>
            <a:xfrm>
              <a:off x="8482858" y="6229353"/>
              <a:ext cx="293340" cy="238125"/>
            </a:xfrm>
            <a:prstGeom prst="rect">
              <a:avLst/>
            </a:prstGeom>
            <a:solidFill>
              <a:srgbClr val="F0E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grpSp>
      <p:pic>
        <p:nvPicPr>
          <p:cNvPr id="3" name="그림 2">
            <a:extLst>
              <a:ext uri="{FF2B5EF4-FFF2-40B4-BE49-F238E27FC236}">
                <a16:creationId xmlns:a16="http://schemas.microsoft.com/office/drawing/2014/main" id="{EBD38BDF-FEB1-A82A-3D34-1DAE3492AE99}"/>
              </a:ext>
            </a:extLst>
          </p:cNvPr>
          <p:cNvPicPr>
            <a:picLocks noChangeAspect="1"/>
          </p:cNvPicPr>
          <p:nvPr/>
        </p:nvPicPr>
        <p:blipFill>
          <a:blip r:embed="rId3"/>
          <a:stretch>
            <a:fillRect/>
          </a:stretch>
        </p:blipFill>
        <p:spPr>
          <a:xfrm>
            <a:off x="4439762" y="2150673"/>
            <a:ext cx="7388797" cy="2556654"/>
          </a:xfrm>
          <a:prstGeom prst="rect">
            <a:avLst/>
          </a:prstGeom>
        </p:spPr>
      </p:pic>
    </p:spTree>
    <p:extLst>
      <p:ext uri="{BB962C8B-B14F-4D97-AF65-F5344CB8AC3E}">
        <p14:creationId xmlns:p14="http://schemas.microsoft.com/office/powerpoint/2010/main" val="1974137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1" y="0"/>
            <a:ext cx="380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latinLnBrk="1">
              <a:buClrTx/>
              <a:buFontTx/>
              <a:buNone/>
            </a:pPr>
            <a:endParaRPr lang="ko-KR" altLang="en-US">
              <a:solidFill>
                <a:srgbClr val="FFFFFF"/>
              </a:solidFill>
            </a:endParaRPr>
          </a:p>
        </p:txBody>
      </p:sp>
      <p:grpSp>
        <p:nvGrpSpPr>
          <p:cNvPr id="22" name="그룹 21"/>
          <p:cNvGrpSpPr/>
          <p:nvPr/>
        </p:nvGrpSpPr>
        <p:grpSpPr>
          <a:xfrm>
            <a:off x="377507" y="2981696"/>
            <a:ext cx="3045463" cy="617619"/>
            <a:chOff x="377506" y="3073598"/>
            <a:chExt cx="3045463" cy="617618"/>
          </a:xfrm>
        </p:grpSpPr>
        <p:sp>
          <p:nvSpPr>
            <p:cNvPr id="43" name="TextBox 42"/>
            <p:cNvSpPr txBox="1"/>
            <p:nvPr/>
          </p:nvSpPr>
          <p:spPr>
            <a:xfrm>
              <a:off x="377506" y="3321885"/>
              <a:ext cx="3045463" cy="369331"/>
            </a:xfrm>
            <a:prstGeom prst="rect">
              <a:avLst/>
            </a:prstGeom>
            <a:noFill/>
          </p:spPr>
          <p:txBody>
            <a:bodyPr wrap="square" rtlCol="0">
              <a:spAutoFit/>
            </a:bodyPr>
            <a:lstStyle/>
            <a:p>
              <a:pPr algn="ctr" latinLnBrk="1">
                <a:buClrTx/>
                <a:buFontTx/>
                <a:buNone/>
              </a:pPr>
              <a:r>
                <a:rPr lang="en-US" altLang="ko-KR" spc="-91" dirty="0">
                  <a:solidFill>
                    <a:srgbClr val="FFFFFF"/>
                  </a:solidFill>
                  <a:latin typeface="LG Smart UI Bold" panose="020B0800000101010101" pitchFamily="50" charset="-127"/>
                  <a:ea typeface="LG Smart UI Bold" panose="020B0800000101010101" pitchFamily="50" charset="-127"/>
                </a:rPr>
                <a:t>B2B </a:t>
              </a:r>
              <a:r>
                <a:rPr lang="ko-KR" altLang="en-US" spc="-91" dirty="0">
                  <a:solidFill>
                    <a:srgbClr val="FFFFFF"/>
                  </a:solidFill>
                  <a:latin typeface="LG Smart UI Bold" panose="020B0800000101010101" pitchFamily="50" charset="-127"/>
                  <a:ea typeface="LG Smart UI Bold" panose="020B0800000101010101" pitchFamily="50" charset="-127"/>
                </a:rPr>
                <a:t>마케터가 하는 일</a:t>
              </a:r>
              <a:r>
                <a:rPr lang="en-US" altLang="ko-KR" spc="-91" dirty="0">
                  <a:solidFill>
                    <a:srgbClr val="FFFFFF"/>
                  </a:solidFill>
                  <a:latin typeface="LG Smart UI Bold" panose="020B0800000101010101" pitchFamily="50" charset="-127"/>
                  <a:ea typeface="LG Smart UI Bold" panose="020B0800000101010101" pitchFamily="50" charset="-127"/>
                </a:rPr>
                <a:t>?</a:t>
              </a:r>
            </a:p>
          </p:txBody>
        </p:sp>
        <p:sp>
          <p:nvSpPr>
            <p:cNvPr id="10" name="직사각형 9"/>
            <p:cNvSpPr/>
            <p:nvPr/>
          </p:nvSpPr>
          <p:spPr>
            <a:xfrm>
              <a:off x="1394298" y="3073598"/>
              <a:ext cx="1011880" cy="307777"/>
            </a:xfrm>
            <a:prstGeom prst="rect">
              <a:avLst/>
            </a:prstGeom>
          </p:spPr>
          <p:txBody>
            <a:bodyPr wrap="none">
              <a:spAutoFit/>
            </a:bodyPr>
            <a:lstStyle/>
            <a:p>
              <a:pPr algn="ctr"/>
              <a:r>
                <a:rPr lang="en-US" altLang="ko-KR" sz="1400" spc="-91" dirty="0">
                  <a:solidFill>
                    <a:srgbClr val="FD312E"/>
                  </a:solidFill>
                  <a:latin typeface="LG Smart UI Regular" panose="020B0500000101010101" pitchFamily="50" charset="-127"/>
                  <a:ea typeface="LG Smart UI Regular" panose="020B0500000101010101" pitchFamily="50" charset="-127"/>
                  <a:cs typeface="Poppins Medium"/>
                  <a:sym typeface="Poppins Medium"/>
                </a:rPr>
                <a:t>B2B </a:t>
              </a:r>
              <a:r>
                <a:rPr lang="ko-KR" altLang="en-US" sz="1400" spc="-91" dirty="0">
                  <a:solidFill>
                    <a:srgbClr val="FD312E"/>
                  </a:solidFill>
                  <a:latin typeface="LG Smart UI Regular" panose="020B0500000101010101" pitchFamily="50" charset="-127"/>
                  <a:ea typeface="LG Smart UI Regular" panose="020B0500000101010101" pitchFamily="50" charset="-127"/>
                  <a:cs typeface="Poppins Medium"/>
                  <a:sym typeface="Poppins Medium"/>
                </a:rPr>
                <a:t>마케팅</a:t>
              </a:r>
            </a:p>
          </p:txBody>
        </p:sp>
      </p:grpSp>
      <p:grpSp>
        <p:nvGrpSpPr>
          <p:cNvPr id="36" name="그룹 35"/>
          <p:cNvGrpSpPr/>
          <p:nvPr/>
        </p:nvGrpSpPr>
        <p:grpSpPr>
          <a:xfrm rot="16200000" flipH="1">
            <a:off x="389033" y="3406147"/>
            <a:ext cx="6858019" cy="45723"/>
            <a:chOff x="6029152" y="6229340"/>
            <a:chExt cx="2747046" cy="238138"/>
          </a:xfrm>
        </p:grpSpPr>
        <p:sp>
          <p:nvSpPr>
            <p:cNvPr id="37" name="직사각형 36"/>
            <p:cNvSpPr/>
            <p:nvPr/>
          </p:nvSpPr>
          <p:spPr>
            <a:xfrm>
              <a:off x="6029152" y="6229340"/>
              <a:ext cx="1303836" cy="238125"/>
            </a:xfrm>
            <a:prstGeom prst="rect">
              <a:avLst/>
            </a:prstGeom>
            <a:solidFill>
              <a:srgbClr val="FD31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38" name="직사각형 37"/>
            <p:cNvSpPr/>
            <p:nvPr/>
          </p:nvSpPr>
          <p:spPr>
            <a:xfrm>
              <a:off x="6968946" y="6229343"/>
              <a:ext cx="938189" cy="238125"/>
            </a:xfrm>
            <a:prstGeom prst="rect">
              <a:avLst/>
            </a:prstGeom>
            <a:solidFill>
              <a:srgbClr val="A50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39" name="직사각형 38"/>
            <p:cNvSpPr/>
            <p:nvPr/>
          </p:nvSpPr>
          <p:spPr>
            <a:xfrm>
              <a:off x="7595637" y="6229348"/>
              <a:ext cx="757783" cy="2381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40" name="직사각형 39"/>
            <p:cNvSpPr/>
            <p:nvPr/>
          </p:nvSpPr>
          <p:spPr>
            <a:xfrm>
              <a:off x="8129910" y="6229348"/>
              <a:ext cx="433062" cy="238125"/>
            </a:xfrm>
            <a:prstGeom prst="rect">
              <a:avLst/>
            </a:prstGeom>
            <a:solidFill>
              <a:srgbClr val="1010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41" name="직사각형 40"/>
            <p:cNvSpPr/>
            <p:nvPr/>
          </p:nvSpPr>
          <p:spPr>
            <a:xfrm>
              <a:off x="8482858" y="6229353"/>
              <a:ext cx="293340" cy="238125"/>
            </a:xfrm>
            <a:prstGeom prst="rect">
              <a:avLst/>
            </a:prstGeom>
            <a:solidFill>
              <a:srgbClr val="F0E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grpSp>
      <p:pic>
        <p:nvPicPr>
          <p:cNvPr id="4" name="그림 3">
            <a:extLst>
              <a:ext uri="{FF2B5EF4-FFF2-40B4-BE49-F238E27FC236}">
                <a16:creationId xmlns:a16="http://schemas.microsoft.com/office/drawing/2014/main" id="{1B9E16D9-E0D1-E2E0-13B1-C2EFC7F11C48}"/>
              </a:ext>
            </a:extLst>
          </p:cNvPr>
          <p:cNvPicPr>
            <a:picLocks noChangeAspect="1"/>
          </p:cNvPicPr>
          <p:nvPr/>
        </p:nvPicPr>
        <p:blipFill>
          <a:blip r:embed="rId3"/>
          <a:stretch>
            <a:fillRect/>
          </a:stretch>
        </p:blipFill>
        <p:spPr>
          <a:xfrm>
            <a:off x="4439762" y="1978702"/>
            <a:ext cx="7554549" cy="3441009"/>
          </a:xfrm>
          <a:prstGeom prst="rect">
            <a:avLst/>
          </a:prstGeom>
        </p:spPr>
      </p:pic>
      <p:pic>
        <p:nvPicPr>
          <p:cNvPr id="7" name="그림 6">
            <a:extLst>
              <a:ext uri="{FF2B5EF4-FFF2-40B4-BE49-F238E27FC236}">
                <a16:creationId xmlns:a16="http://schemas.microsoft.com/office/drawing/2014/main" id="{9AF4054E-2EDC-D146-A6C4-BFBC32242E66}"/>
              </a:ext>
            </a:extLst>
          </p:cNvPr>
          <p:cNvPicPr>
            <a:picLocks noChangeAspect="1"/>
          </p:cNvPicPr>
          <p:nvPr/>
        </p:nvPicPr>
        <p:blipFill>
          <a:blip r:embed="rId4"/>
          <a:stretch>
            <a:fillRect/>
          </a:stretch>
        </p:blipFill>
        <p:spPr>
          <a:xfrm>
            <a:off x="6788286" y="1052960"/>
            <a:ext cx="2857500" cy="371475"/>
          </a:xfrm>
          <a:prstGeom prst="rect">
            <a:avLst/>
          </a:prstGeom>
        </p:spPr>
      </p:pic>
      <p:pic>
        <p:nvPicPr>
          <p:cNvPr id="8" name="그림 7">
            <a:extLst>
              <a:ext uri="{FF2B5EF4-FFF2-40B4-BE49-F238E27FC236}">
                <a16:creationId xmlns:a16="http://schemas.microsoft.com/office/drawing/2014/main" id="{91A6A003-A093-935C-FF5A-8D210D7946B4}"/>
              </a:ext>
            </a:extLst>
          </p:cNvPr>
          <p:cNvPicPr>
            <a:picLocks noChangeAspect="1"/>
          </p:cNvPicPr>
          <p:nvPr/>
        </p:nvPicPr>
        <p:blipFill rotWithShape="1">
          <a:blip r:embed="rId5"/>
          <a:srcRect r="69453"/>
          <a:stretch/>
        </p:blipFill>
        <p:spPr>
          <a:xfrm>
            <a:off x="7413478" y="4874915"/>
            <a:ext cx="1607115" cy="1820421"/>
          </a:xfrm>
          <a:prstGeom prst="rect">
            <a:avLst/>
          </a:prstGeom>
        </p:spPr>
      </p:pic>
    </p:spTree>
    <p:extLst>
      <p:ext uri="{BB962C8B-B14F-4D97-AF65-F5344CB8AC3E}">
        <p14:creationId xmlns:p14="http://schemas.microsoft.com/office/powerpoint/2010/main" val="1844841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1" y="0"/>
            <a:ext cx="380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latinLnBrk="1">
              <a:buClrTx/>
              <a:buFontTx/>
              <a:buNone/>
            </a:pPr>
            <a:endParaRPr lang="ko-KR" altLang="en-US">
              <a:solidFill>
                <a:srgbClr val="FFFFFF"/>
              </a:solidFill>
            </a:endParaRPr>
          </a:p>
        </p:txBody>
      </p:sp>
      <p:grpSp>
        <p:nvGrpSpPr>
          <p:cNvPr id="22" name="그룹 21"/>
          <p:cNvGrpSpPr/>
          <p:nvPr/>
        </p:nvGrpSpPr>
        <p:grpSpPr>
          <a:xfrm>
            <a:off x="377507" y="2981696"/>
            <a:ext cx="3045463" cy="617619"/>
            <a:chOff x="377506" y="3073598"/>
            <a:chExt cx="3045463" cy="617618"/>
          </a:xfrm>
        </p:grpSpPr>
        <p:sp>
          <p:nvSpPr>
            <p:cNvPr id="43" name="TextBox 42"/>
            <p:cNvSpPr txBox="1"/>
            <p:nvPr/>
          </p:nvSpPr>
          <p:spPr>
            <a:xfrm>
              <a:off x="377506" y="3321885"/>
              <a:ext cx="3045463" cy="369331"/>
            </a:xfrm>
            <a:prstGeom prst="rect">
              <a:avLst/>
            </a:prstGeom>
            <a:noFill/>
          </p:spPr>
          <p:txBody>
            <a:bodyPr wrap="square" rtlCol="0">
              <a:spAutoFit/>
            </a:bodyPr>
            <a:lstStyle/>
            <a:p>
              <a:pPr algn="ctr" latinLnBrk="1">
                <a:buClrTx/>
                <a:buFontTx/>
                <a:buNone/>
              </a:pPr>
              <a:r>
                <a:rPr lang="en-US" altLang="ko-KR" spc="-91" dirty="0">
                  <a:solidFill>
                    <a:srgbClr val="FFFFFF"/>
                  </a:solidFill>
                  <a:latin typeface="LG Smart UI Bold" panose="020B0800000101010101" pitchFamily="50" charset="-127"/>
                  <a:ea typeface="LG Smart UI Bold" panose="020B0800000101010101" pitchFamily="50" charset="-127"/>
                </a:rPr>
                <a:t>B2B </a:t>
              </a:r>
              <a:r>
                <a:rPr lang="ko-KR" altLang="en-US" spc="-91" dirty="0">
                  <a:solidFill>
                    <a:srgbClr val="FFFFFF"/>
                  </a:solidFill>
                  <a:latin typeface="LG Smart UI Bold" panose="020B0800000101010101" pitchFamily="50" charset="-127"/>
                  <a:ea typeface="LG Smart UI Bold" panose="020B0800000101010101" pitchFamily="50" charset="-127"/>
                </a:rPr>
                <a:t>마케터가 하는 일</a:t>
              </a:r>
              <a:r>
                <a:rPr lang="en-US" altLang="ko-KR" spc="-91" dirty="0">
                  <a:solidFill>
                    <a:srgbClr val="FFFFFF"/>
                  </a:solidFill>
                  <a:latin typeface="LG Smart UI Bold" panose="020B0800000101010101" pitchFamily="50" charset="-127"/>
                  <a:ea typeface="LG Smart UI Bold" panose="020B0800000101010101" pitchFamily="50" charset="-127"/>
                </a:rPr>
                <a:t>?</a:t>
              </a:r>
            </a:p>
          </p:txBody>
        </p:sp>
        <p:sp>
          <p:nvSpPr>
            <p:cNvPr id="10" name="직사각형 9"/>
            <p:cNvSpPr/>
            <p:nvPr/>
          </p:nvSpPr>
          <p:spPr>
            <a:xfrm>
              <a:off x="1394298" y="3073598"/>
              <a:ext cx="1011880" cy="307777"/>
            </a:xfrm>
            <a:prstGeom prst="rect">
              <a:avLst/>
            </a:prstGeom>
          </p:spPr>
          <p:txBody>
            <a:bodyPr wrap="none">
              <a:spAutoFit/>
            </a:bodyPr>
            <a:lstStyle/>
            <a:p>
              <a:pPr algn="ctr"/>
              <a:r>
                <a:rPr lang="en-US" altLang="ko-KR" sz="1400" spc="-91" dirty="0">
                  <a:solidFill>
                    <a:srgbClr val="FD312E"/>
                  </a:solidFill>
                  <a:latin typeface="LG Smart UI Regular" panose="020B0500000101010101" pitchFamily="50" charset="-127"/>
                  <a:ea typeface="LG Smart UI Regular" panose="020B0500000101010101" pitchFamily="50" charset="-127"/>
                  <a:cs typeface="Poppins Medium"/>
                  <a:sym typeface="Poppins Medium"/>
                </a:rPr>
                <a:t>B2B </a:t>
              </a:r>
              <a:r>
                <a:rPr lang="ko-KR" altLang="en-US" sz="1400" spc="-91" dirty="0">
                  <a:solidFill>
                    <a:srgbClr val="FD312E"/>
                  </a:solidFill>
                  <a:latin typeface="LG Smart UI Regular" panose="020B0500000101010101" pitchFamily="50" charset="-127"/>
                  <a:ea typeface="LG Smart UI Regular" panose="020B0500000101010101" pitchFamily="50" charset="-127"/>
                  <a:cs typeface="Poppins Medium"/>
                  <a:sym typeface="Poppins Medium"/>
                </a:rPr>
                <a:t>마케팅</a:t>
              </a:r>
            </a:p>
          </p:txBody>
        </p:sp>
      </p:grpSp>
      <p:grpSp>
        <p:nvGrpSpPr>
          <p:cNvPr id="36" name="그룹 35"/>
          <p:cNvGrpSpPr/>
          <p:nvPr/>
        </p:nvGrpSpPr>
        <p:grpSpPr>
          <a:xfrm rot="16200000" flipH="1">
            <a:off x="389033" y="3406147"/>
            <a:ext cx="6858019" cy="45723"/>
            <a:chOff x="6029152" y="6229340"/>
            <a:chExt cx="2747046" cy="238138"/>
          </a:xfrm>
        </p:grpSpPr>
        <p:sp>
          <p:nvSpPr>
            <p:cNvPr id="37" name="직사각형 36"/>
            <p:cNvSpPr/>
            <p:nvPr/>
          </p:nvSpPr>
          <p:spPr>
            <a:xfrm>
              <a:off x="6029152" y="6229340"/>
              <a:ext cx="1303836" cy="238125"/>
            </a:xfrm>
            <a:prstGeom prst="rect">
              <a:avLst/>
            </a:prstGeom>
            <a:solidFill>
              <a:srgbClr val="FD31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38" name="직사각형 37"/>
            <p:cNvSpPr/>
            <p:nvPr/>
          </p:nvSpPr>
          <p:spPr>
            <a:xfrm>
              <a:off x="6968946" y="6229343"/>
              <a:ext cx="938189" cy="238125"/>
            </a:xfrm>
            <a:prstGeom prst="rect">
              <a:avLst/>
            </a:prstGeom>
            <a:solidFill>
              <a:srgbClr val="A50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39" name="직사각형 38"/>
            <p:cNvSpPr/>
            <p:nvPr/>
          </p:nvSpPr>
          <p:spPr>
            <a:xfrm>
              <a:off x="7595637" y="6229348"/>
              <a:ext cx="757783" cy="2381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40" name="직사각형 39"/>
            <p:cNvSpPr/>
            <p:nvPr/>
          </p:nvSpPr>
          <p:spPr>
            <a:xfrm>
              <a:off x="8129910" y="6229348"/>
              <a:ext cx="433062" cy="238125"/>
            </a:xfrm>
            <a:prstGeom prst="rect">
              <a:avLst/>
            </a:prstGeom>
            <a:solidFill>
              <a:srgbClr val="1010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sp>
          <p:nvSpPr>
            <p:cNvPr id="41" name="직사각형 40"/>
            <p:cNvSpPr/>
            <p:nvPr/>
          </p:nvSpPr>
          <p:spPr>
            <a:xfrm>
              <a:off x="8482858" y="6229353"/>
              <a:ext cx="293340" cy="238125"/>
            </a:xfrm>
            <a:prstGeom prst="rect">
              <a:avLst/>
            </a:prstGeom>
            <a:solidFill>
              <a:srgbClr val="F0E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a:solidFill>
                  <a:srgbClr val="FFFFFF"/>
                </a:solidFill>
              </a:endParaRPr>
            </a:p>
          </p:txBody>
        </p:sp>
      </p:grpSp>
      <p:pic>
        <p:nvPicPr>
          <p:cNvPr id="8" name="그림 7">
            <a:extLst>
              <a:ext uri="{FF2B5EF4-FFF2-40B4-BE49-F238E27FC236}">
                <a16:creationId xmlns:a16="http://schemas.microsoft.com/office/drawing/2014/main" id="{8A27CE25-7D1D-438E-750B-3D68128EB043}"/>
              </a:ext>
            </a:extLst>
          </p:cNvPr>
          <p:cNvPicPr>
            <a:picLocks noChangeAspect="1"/>
          </p:cNvPicPr>
          <p:nvPr/>
        </p:nvPicPr>
        <p:blipFill>
          <a:blip r:embed="rId3"/>
          <a:stretch>
            <a:fillRect/>
          </a:stretch>
        </p:blipFill>
        <p:spPr>
          <a:xfrm>
            <a:off x="4578486" y="2263558"/>
            <a:ext cx="7277100" cy="3048000"/>
          </a:xfrm>
          <a:prstGeom prst="rect">
            <a:avLst/>
          </a:prstGeom>
        </p:spPr>
      </p:pic>
      <p:pic>
        <p:nvPicPr>
          <p:cNvPr id="9" name="그림 8">
            <a:extLst>
              <a:ext uri="{FF2B5EF4-FFF2-40B4-BE49-F238E27FC236}">
                <a16:creationId xmlns:a16="http://schemas.microsoft.com/office/drawing/2014/main" id="{B8F91885-370E-131A-CBC4-C5D6649596BF}"/>
              </a:ext>
            </a:extLst>
          </p:cNvPr>
          <p:cNvPicPr>
            <a:picLocks noChangeAspect="1"/>
          </p:cNvPicPr>
          <p:nvPr/>
        </p:nvPicPr>
        <p:blipFill>
          <a:blip r:embed="rId4"/>
          <a:stretch>
            <a:fillRect/>
          </a:stretch>
        </p:blipFill>
        <p:spPr>
          <a:xfrm>
            <a:off x="6788286" y="1052960"/>
            <a:ext cx="2857500" cy="371475"/>
          </a:xfrm>
          <a:prstGeom prst="rect">
            <a:avLst/>
          </a:prstGeom>
        </p:spPr>
      </p:pic>
      <p:pic>
        <p:nvPicPr>
          <p:cNvPr id="11" name="그림 10">
            <a:extLst>
              <a:ext uri="{FF2B5EF4-FFF2-40B4-BE49-F238E27FC236}">
                <a16:creationId xmlns:a16="http://schemas.microsoft.com/office/drawing/2014/main" id="{3A5F9FC5-F5F9-7CB6-7457-AFAD8DF540B1}"/>
              </a:ext>
            </a:extLst>
          </p:cNvPr>
          <p:cNvPicPr>
            <a:picLocks noChangeAspect="1"/>
          </p:cNvPicPr>
          <p:nvPr/>
        </p:nvPicPr>
        <p:blipFill rotWithShape="1">
          <a:blip r:embed="rId5"/>
          <a:srcRect r="69453"/>
          <a:stretch/>
        </p:blipFill>
        <p:spPr>
          <a:xfrm>
            <a:off x="7413478" y="4874915"/>
            <a:ext cx="1607115" cy="1820421"/>
          </a:xfrm>
          <a:prstGeom prst="rect">
            <a:avLst/>
          </a:prstGeom>
        </p:spPr>
      </p:pic>
    </p:spTree>
    <p:extLst>
      <p:ext uri="{BB962C8B-B14F-4D97-AF65-F5344CB8AC3E}">
        <p14:creationId xmlns:p14="http://schemas.microsoft.com/office/powerpoint/2010/main" val="30310428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사용자 지정 2">
      <a:majorFont>
        <a:latin typeface="Calibri Light"/>
        <a:ea typeface="LG스마트체 SemiBold"/>
        <a:cs typeface=""/>
      </a:majorFont>
      <a:minorFont>
        <a:latin typeface="Calibri"/>
        <a:ea typeface="LG스마트체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8878</TotalTime>
  <Words>1398</Words>
  <Application>Microsoft Office PowerPoint</Application>
  <PresentationFormat>와이드스크린</PresentationFormat>
  <Paragraphs>227</Paragraphs>
  <Slides>33</Slides>
  <Notes>30</Notes>
  <HiddenSlides>0</HiddenSlides>
  <MMClips>1</MMClips>
  <ScaleCrop>false</ScaleCrop>
  <HeadingPairs>
    <vt:vector size="6" baseType="variant">
      <vt:variant>
        <vt:lpstr>사용한 글꼴</vt:lpstr>
      </vt:variant>
      <vt:variant>
        <vt:i4>20</vt:i4>
      </vt:variant>
      <vt:variant>
        <vt:lpstr>테마</vt:lpstr>
      </vt:variant>
      <vt:variant>
        <vt:i4>1</vt:i4>
      </vt:variant>
      <vt:variant>
        <vt:lpstr>슬라이드 제목</vt:lpstr>
      </vt:variant>
      <vt:variant>
        <vt:i4>33</vt:i4>
      </vt:variant>
    </vt:vector>
  </HeadingPairs>
  <TitlesOfParts>
    <vt:vector size="54" baseType="lpstr">
      <vt:lpstr>LG EI Headline TTF Regular</vt:lpstr>
      <vt:lpstr>LG EI Headline TTF Semibold</vt:lpstr>
      <vt:lpstr>LG EI Text TTF Bold</vt:lpstr>
      <vt:lpstr>LG EI Text TTF Regular</vt:lpstr>
      <vt:lpstr>LG EI Text TTF SemiBold</vt:lpstr>
      <vt:lpstr>LG Smart UI Bold</vt:lpstr>
      <vt:lpstr>LG Smart UI Regular</vt:lpstr>
      <vt:lpstr>LG스마트체 Light</vt:lpstr>
      <vt:lpstr>LG스마트체 Regular</vt:lpstr>
      <vt:lpstr>LG스마트체 SemiBold</vt:lpstr>
      <vt:lpstr>LG스마트체2.0 Bold</vt:lpstr>
      <vt:lpstr>Roobert</vt:lpstr>
      <vt:lpstr>나눔스퀘어OTF Light</vt:lpstr>
      <vt:lpstr>맑은 고딕</vt:lpstr>
      <vt:lpstr>Arial</vt:lpstr>
      <vt:lpstr>Arial Narrow</vt:lpstr>
      <vt:lpstr>Calibri</vt:lpstr>
      <vt:lpstr>Calibri Light</vt:lpstr>
      <vt:lpstr>Noto Sans</vt:lpstr>
      <vt:lpstr>Wingdings</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경화 정</dc:creator>
  <cp:lastModifiedBy>신혜선/선임/BS Data Analytics팀(hyesun.shin@lge.com)</cp:lastModifiedBy>
  <cp:revision>44</cp:revision>
  <dcterms:created xsi:type="dcterms:W3CDTF">2023-08-10T03:37:36Z</dcterms:created>
  <dcterms:modified xsi:type="dcterms:W3CDTF">2023-12-06T07:29:58Z</dcterms:modified>
</cp:coreProperties>
</file>